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BA2CE-AEA8-8B97-A4D5-F8410F08D005}" v="1" dt="2025-05-05T19:50:08.075"/>
    <p1510:client id="{B6EC5CDD-45CB-4E86-9635-18615F13577A}" v="259" dt="2025-05-05T20:06:02.634"/>
    <p1510:client id="{E69F5DDF-F526-49E2-99D3-2B617FE6CDF7}" v="2" dt="2025-05-05T19:08:59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72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F8ED92-BBFB-454A-A1E5-706E8E11209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0682A5-2C9B-450A-B00B-FBF5DB3521C9}">
      <dgm:prSet/>
      <dgm:spPr/>
      <dgm:t>
        <a:bodyPr/>
        <a:lstStyle/>
        <a:p>
          <a:r>
            <a:rPr lang="en-US">
              <a:latin typeface="Tempus Sans ITC" panose="04020404030D07020202" pitchFamily="82" charset="0"/>
            </a:rPr>
            <a:t>A personalized AI tutor designed to teach Python and Guitar Music Theory.</a:t>
          </a:r>
        </a:p>
      </dgm:t>
    </dgm:pt>
    <dgm:pt modelId="{F2009868-2743-4FA3-9ED8-45A18321940D}" type="parTrans" cxnId="{1CD263A1-0691-4687-959C-25344B9093F6}">
      <dgm:prSet/>
      <dgm:spPr/>
      <dgm:t>
        <a:bodyPr/>
        <a:lstStyle/>
        <a:p>
          <a:endParaRPr lang="en-US"/>
        </a:p>
      </dgm:t>
    </dgm:pt>
    <dgm:pt modelId="{50B26E53-5DDD-4CAF-9B83-F4B48AE1BA9D}" type="sibTrans" cxnId="{1CD263A1-0691-4687-959C-25344B9093F6}">
      <dgm:prSet/>
      <dgm:spPr/>
      <dgm:t>
        <a:bodyPr/>
        <a:lstStyle/>
        <a:p>
          <a:endParaRPr lang="en-US"/>
        </a:p>
      </dgm:t>
    </dgm:pt>
    <dgm:pt modelId="{A501B9A3-DF73-40B2-B6C0-082BF007C153}">
      <dgm:prSet/>
      <dgm:spPr/>
      <dgm:t>
        <a:bodyPr/>
        <a:lstStyle/>
        <a:p>
          <a:r>
            <a:rPr lang="en-US">
              <a:latin typeface="Tempus Sans ITC" panose="04020404030D07020202" pitchFamily="82" charset="0"/>
            </a:rPr>
            <a:t>Powered by </a:t>
          </a:r>
          <a:r>
            <a:rPr lang="en-US" err="1">
              <a:latin typeface="Tempus Sans ITC" panose="04020404030D07020202" pitchFamily="82" charset="0"/>
            </a:rPr>
            <a:t>Ollama</a:t>
          </a:r>
          <a:r>
            <a:rPr lang="en-US">
              <a:latin typeface="Tempus Sans ITC" panose="04020404030D07020202" pitchFamily="82" charset="0"/>
            </a:rPr>
            <a:t> using </a:t>
          </a:r>
          <a:r>
            <a:rPr lang="en-US" err="1">
              <a:latin typeface="Tempus Sans ITC" panose="04020404030D07020202" pitchFamily="82" charset="0"/>
            </a:rPr>
            <a:t>LLaMA</a:t>
          </a:r>
          <a:r>
            <a:rPr lang="en-US">
              <a:latin typeface="Tempus Sans ITC" panose="04020404030D07020202" pitchFamily="82" charset="0"/>
            </a:rPr>
            <a:t> 3, </a:t>
          </a:r>
          <a:r>
            <a:rPr lang="en-US" err="1">
              <a:latin typeface="Tempus Sans ITC" panose="04020404030D07020202" pitchFamily="82" charset="0"/>
            </a:rPr>
            <a:t>DeepSeek</a:t>
          </a:r>
          <a:r>
            <a:rPr lang="en-US">
              <a:latin typeface="Tempus Sans ITC" panose="04020404030D07020202" pitchFamily="82" charset="0"/>
            </a:rPr>
            <a:t> Coder v2, and Mistral.</a:t>
          </a:r>
        </a:p>
      </dgm:t>
    </dgm:pt>
    <dgm:pt modelId="{EAD0945E-7AB9-4272-BED6-57807FE5DBF8}" type="parTrans" cxnId="{B3F741FC-5246-48AF-918F-9B55703F5617}">
      <dgm:prSet/>
      <dgm:spPr/>
      <dgm:t>
        <a:bodyPr/>
        <a:lstStyle/>
        <a:p>
          <a:endParaRPr lang="en-US"/>
        </a:p>
      </dgm:t>
    </dgm:pt>
    <dgm:pt modelId="{8E7CBA55-1883-4FD1-899F-CCA6BCAD9FBB}" type="sibTrans" cxnId="{B3F741FC-5246-48AF-918F-9B55703F5617}">
      <dgm:prSet/>
      <dgm:spPr/>
      <dgm:t>
        <a:bodyPr/>
        <a:lstStyle/>
        <a:p>
          <a:endParaRPr lang="en-US"/>
        </a:p>
      </dgm:t>
    </dgm:pt>
    <dgm:pt modelId="{E29D6055-219F-4202-BDA4-4DE1507DBF76}">
      <dgm:prSet/>
      <dgm:spPr/>
      <dgm:t>
        <a:bodyPr/>
        <a:lstStyle/>
        <a:p>
          <a:r>
            <a:rPr lang="en-US">
              <a:latin typeface="Tempus Sans ITC" panose="04020404030D07020202" pitchFamily="82" charset="0"/>
            </a:rPr>
            <a:t>Local-first design for privacy, speed, and control.</a:t>
          </a:r>
        </a:p>
      </dgm:t>
    </dgm:pt>
    <dgm:pt modelId="{94AE4A9E-BCDD-4B46-AFFD-30597B1365EA}" type="parTrans" cxnId="{A74D68BE-41D2-4704-804C-C6A22BC4AB78}">
      <dgm:prSet/>
      <dgm:spPr/>
      <dgm:t>
        <a:bodyPr/>
        <a:lstStyle/>
        <a:p>
          <a:endParaRPr lang="en-US"/>
        </a:p>
      </dgm:t>
    </dgm:pt>
    <dgm:pt modelId="{638AFC46-6043-49BA-989E-5E3E7C7F8CE7}" type="sibTrans" cxnId="{A74D68BE-41D2-4704-804C-C6A22BC4AB78}">
      <dgm:prSet/>
      <dgm:spPr/>
      <dgm:t>
        <a:bodyPr/>
        <a:lstStyle/>
        <a:p>
          <a:endParaRPr lang="en-US"/>
        </a:p>
      </dgm:t>
    </dgm:pt>
    <dgm:pt modelId="{113DD8F4-CA6A-454E-B675-F6E2414A4FEC}" type="pres">
      <dgm:prSet presAssocID="{B4F8ED92-BBFB-454A-A1E5-706E8E112096}" presName="outerComposite" presStyleCnt="0">
        <dgm:presLayoutVars>
          <dgm:chMax val="5"/>
          <dgm:dir/>
          <dgm:resizeHandles val="exact"/>
        </dgm:presLayoutVars>
      </dgm:prSet>
      <dgm:spPr/>
    </dgm:pt>
    <dgm:pt modelId="{20058CCE-9956-4A65-8C7D-F71CFCC01CAD}" type="pres">
      <dgm:prSet presAssocID="{B4F8ED92-BBFB-454A-A1E5-706E8E112096}" presName="dummyMaxCanvas" presStyleCnt="0">
        <dgm:presLayoutVars/>
      </dgm:prSet>
      <dgm:spPr/>
    </dgm:pt>
    <dgm:pt modelId="{F165EF04-3911-444D-A116-B3388A28F65B}" type="pres">
      <dgm:prSet presAssocID="{B4F8ED92-BBFB-454A-A1E5-706E8E112096}" presName="ThreeNodes_1" presStyleLbl="node1" presStyleIdx="0" presStyleCnt="3">
        <dgm:presLayoutVars>
          <dgm:bulletEnabled val="1"/>
        </dgm:presLayoutVars>
      </dgm:prSet>
      <dgm:spPr/>
    </dgm:pt>
    <dgm:pt modelId="{E27E4CAD-C4C2-49A2-BC39-9B179F8365DC}" type="pres">
      <dgm:prSet presAssocID="{B4F8ED92-BBFB-454A-A1E5-706E8E112096}" presName="ThreeNodes_2" presStyleLbl="node1" presStyleIdx="1" presStyleCnt="3">
        <dgm:presLayoutVars>
          <dgm:bulletEnabled val="1"/>
        </dgm:presLayoutVars>
      </dgm:prSet>
      <dgm:spPr/>
    </dgm:pt>
    <dgm:pt modelId="{721B28AC-0CAA-499B-98D8-BD88461551A5}" type="pres">
      <dgm:prSet presAssocID="{B4F8ED92-BBFB-454A-A1E5-706E8E112096}" presName="ThreeNodes_3" presStyleLbl="node1" presStyleIdx="2" presStyleCnt="3">
        <dgm:presLayoutVars>
          <dgm:bulletEnabled val="1"/>
        </dgm:presLayoutVars>
      </dgm:prSet>
      <dgm:spPr/>
    </dgm:pt>
    <dgm:pt modelId="{B77D9E1B-11C2-4DBE-A85A-BA0E6B1D3093}" type="pres">
      <dgm:prSet presAssocID="{B4F8ED92-BBFB-454A-A1E5-706E8E112096}" presName="ThreeConn_1-2" presStyleLbl="fgAccFollowNode1" presStyleIdx="0" presStyleCnt="2">
        <dgm:presLayoutVars>
          <dgm:bulletEnabled val="1"/>
        </dgm:presLayoutVars>
      </dgm:prSet>
      <dgm:spPr/>
    </dgm:pt>
    <dgm:pt modelId="{86A129B0-8EF1-400B-8B9F-89B63514992D}" type="pres">
      <dgm:prSet presAssocID="{B4F8ED92-BBFB-454A-A1E5-706E8E112096}" presName="ThreeConn_2-3" presStyleLbl="fgAccFollowNode1" presStyleIdx="1" presStyleCnt="2">
        <dgm:presLayoutVars>
          <dgm:bulletEnabled val="1"/>
        </dgm:presLayoutVars>
      </dgm:prSet>
      <dgm:spPr/>
    </dgm:pt>
    <dgm:pt modelId="{5EF3253A-A5A2-4A43-ABD8-8B80731E4D29}" type="pres">
      <dgm:prSet presAssocID="{B4F8ED92-BBFB-454A-A1E5-706E8E112096}" presName="ThreeNodes_1_text" presStyleLbl="node1" presStyleIdx="2" presStyleCnt="3">
        <dgm:presLayoutVars>
          <dgm:bulletEnabled val="1"/>
        </dgm:presLayoutVars>
      </dgm:prSet>
      <dgm:spPr/>
    </dgm:pt>
    <dgm:pt modelId="{69FAA1F8-E93E-4417-A912-5902AFE28F17}" type="pres">
      <dgm:prSet presAssocID="{B4F8ED92-BBFB-454A-A1E5-706E8E112096}" presName="ThreeNodes_2_text" presStyleLbl="node1" presStyleIdx="2" presStyleCnt="3">
        <dgm:presLayoutVars>
          <dgm:bulletEnabled val="1"/>
        </dgm:presLayoutVars>
      </dgm:prSet>
      <dgm:spPr/>
    </dgm:pt>
    <dgm:pt modelId="{F24B8E7E-5F77-49BF-965E-146DC3DCBC5C}" type="pres">
      <dgm:prSet presAssocID="{B4F8ED92-BBFB-454A-A1E5-706E8E11209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58C5F20-51EE-4744-B85D-8520ED678808}" type="presOf" srcId="{B4F8ED92-BBFB-454A-A1E5-706E8E112096}" destId="{113DD8F4-CA6A-454E-B675-F6E2414A4FEC}" srcOrd="0" destOrd="0" presId="urn:microsoft.com/office/officeart/2005/8/layout/vProcess5"/>
    <dgm:cxn modelId="{B304B625-FA77-4B8B-AD7D-1DA602CEF261}" type="presOf" srcId="{A501B9A3-DF73-40B2-B6C0-082BF007C153}" destId="{69FAA1F8-E93E-4417-A912-5902AFE28F17}" srcOrd="1" destOrd="0" presId="urn:microsoft.com/office/officeart/2005/8/layout/vProcess5"/>
    <dgm:cxn modelId="{B6A1FF30-DDBA-4A15-97CB-143437D68B6F}" type="presOf" srcId="{D90682A5-2C9B-450A-B00B-FBF5DB3521C9}" destId="{F165EF04-3911-444D-A116-B3388A28F65B}" srcOrd="0" destOrd="0" presId="urn:microsoft.com/office/officeart/2005/8/layout/vProcess5"/>
    <dgm:cxn modelId="{DC23DC32-3230-4D46-8EC9-B5B226796563}" type="presOf" srcId="{A501B9A3-DF73-40B2-B6C0-082BF007C153}" destId="{E27E4CAD-C4C2-49A2-BC39-9B179F8365DC}" srcOrd="0" destOrd="0" presId="urn:microsoft.com/office/officeart/2005/8/layout/vProcess5"/>
    <dgm:cxn modelId="{7FB9DE85-6471-4A4A-979A-46A3EBBD8B5D}" type="presOf" srcId="{D90682A5-2C9B-450A-B00B-FBF5DB3521C9}" destId="{5EF3253A-A5A2-4A43-ABD8-8B80731E4D29}" srcOrd="1" destOrd="0" presId="urn:microsoft.com/office/officeart/2005/8/layout/vProcess5"/>
    <dgm:cxn modelId="{9048D094-4841-490F-AF5D-8A0C1ACE7F2F}" type="presOf" srcId="{8E7CBA55-1883-4FD1-899F-CCA6BCAD9FBB}" destId="{86A129B0-8EF1-400B-8B9F-89B63514992D}" srcOrd="0" destOrd="0" presId="urn:microsoft.com/office/officeart/2005/8/layout/vProcess5"/>
    <dgm:cxn modelId="{1CD263A1-0691-4687-959C-25344B9093F6}" srcId="{B4F8ED92-BBFB-454A-A1E5-706E8E112096}" destId="{D90682A5-2C9B-450A-B00B-FBF5DB3521C9}" srcOrd="0" destOrd="0" parTransId="{F2009868-2743-4FA3-9ED8-45A18321940D}" sibTransId="{50B26E53-5DDD-4CAF-9B83-F4B48AE1BA9D}"/>
    <dgm:cxn modelId="{8A4F85B1-462E-4952-8C60-FD57E1DDEDFC}" type="presOf" srcId="{E29D6055-219F-4202-BDA4-4DE1507DBF76}" destId="{721B28AC-0CAA-499B-98D8-BD88461551A5}" srcOrd="0" destOrd="0" presId="urn:microsoft.com/office/officeart/2005/8/layout/vProcess5"/>
    <dgm:cxn modelId="{A74D68BE-41D2-4704-804C-C6A22BC4AB78}" srcId="{B4F8ED92-BBFB-454A-A1E5-706E8E112096}" destId="{E29D6055-219F-4202-BDA4-4DE1507DBF76}" srcOrd="2" destOrd="0" parTransId="{94AE4A9E-BCDD-4B46-AFFD-30597B1365EA}" sibTransId="{638AFC46-6043-49BA-989E-5E3E7C7F8CE7}"/>
    <dgm:cxn modelId="{33A3D1CA-A8AC-48DF-9963-74F620D93A45}" type="presOf" srcId="{50B26E53-5DDD-4CAF-9B83-F4B48AE1BA9D}" destId="{B77D9E1B-11C2-4DBE-A85A-BA0E6B1D3093}" srcOrd="0" destOrd="0" presId="urn:microsoft.com/office/officeart/2005/8/layout/vProcess5"/>
    <dgm:cxn modelId="{7B8314D9-ED9D-4036-AEBF-49758F502564}" type="presOf" srcId="{E29D6055-219F-4202-BDA4-4DE1507DBF76}" destId="{F24B8E7E-5F77-49BF-965E-146DC3DCBC5C}" srcOrd="1" destOrd="0" presId="urn:microsoft.com/office/officeart/2005/8/layout/vProcess5"/>
    <dgm:cxn modelId="{B3F741FC-5246-48AF-918F-9B55703F5617}" srcId="{B4F8ED92-BBFB-454A-A1E5-706E8E112096}" destId="{A501B9A3-DF73-40B2-B6C0-082BF007C153}" srcOrd="1" destOrd="0" parTransId="{EAD0945E-7AB9-4272-BED6-57807FE5DBF8}" sibTransId="{8E7CBA55-1883-4FD1-899F-CCA6BCAD9FBB}"/>
    <dgm:cxn modelId="{747C99A0-C854-467F-9F9E-85AC854DC2CE}" type="presParOf" srcId="{113DD8F4-CA6A-454E-B675-F6E2414A4FEC}" destId="{20058CCE-9956-4A65-8C7D-F71CFCC01CAD}" srcOrd="0" destOrd="0" presId="urn:microsoft.com/office/officeart/2005/8/layout/vProcess5"/>
    <dgm:cxn modelId="{8D1A5D82-D9C4-43BF-8DF9-B6813BF61527}" type="presParOf" srcId="{113DD8F4-CA6A-454E-B675-F6E2414A4FEC}" destId="{F165EF04-3911-444D-A116-B3388A28F65B}" srcOrd="1" destOrd="0" presId="urn:microsoft.com/office/officeart/2005/8/layout/vProcess5"/>
    <dgm:cxn modelId="{A256CE38-2759-451D-95FF-D1483E570306}" type="presParOf" srcId="{113DD8F4-CA6A-454E-B675-F6E2414A4FEC}" destId="{E27E4CAD-C4C2-49A2-BC39-9B179F8365DC}" srcOrd="2" destOrd="0" presId="urn:microsoft.com/office/officeart/2005/8/layout/vProcess5"/>
    <dgm:cxn modelId="{43727D5F-0B39-4907-8F5C-FBF275745930}" type="presParOf" srcId="{113DD8F4-CA6A-454E-B675-F6E2414A4FEC}" destId="{721B28AC-0CAA-499B-98D8-BD88461551A5}" srcOrd="3" destOrd="0" presId="urn:microsoft.com/office/officeart/2005/8/layout/vProcess5"/>
    <dgm:cxn modelId="{290B43B1-F9AC-4DDF-A623-D7748B463276}" type="presParOf" srcId="{113DD8F4-CA6A-454E-B675-F6E2414A4FEC}" destId="{B77D9E1B-11C2-4DBE-A85A-BA0E6B1D3093}" srcOrd="4" destOrd="0" presId="urn:microsoft.com/office/officeart/2005/8/layout/vProcess5"/>
    <dgm:cxn modelId="{28661709-5C20-4641-B661-CDD7D85E58DB}" type="presParOf" srcId="{113DD8F4-CA6A-454E-B675-F6E2414A4FEC}" destId="{86A129B0-8EF1-400B-8B9F-89B63514992D}" srcOrd="5" destOrd="0" presId="urn:microsoft.com/office/officeart/2005/8/layout/vProcess5"/>
    <dgm:cxn modelId="{19431DB0-AD33-4AE3-9210-BA9CD8E96398}" type="presParOf" srcId="{113DD8F4-CA6A-454E-B675-F6E2414A4FEC}" destId="{5EF3253A-A5A2-4A43-ABD8-8B80731E4D29}" srcOrd="6" destOrd="0" presId="urn:microsoft.com/office/officeart/2005/8/layout/vProcess5"/>
    <dgm:cxn modelId="{A11C37D1-CD58-4046-AEE1-083BF0C1CD39}" type="presParOf" srcId="{113DD8F4-CA6A-454E-B675-F6E2414A4FEC}" destId="{69FAA1F8-E93E-4417-A912-5902AFE28F17}" srcOrd="7" destOrd="0" presId="urn:microsoft.com/office/officeart/2005/8/layout/vProcess5"/>
    <dgm:cxn modelId="{197F5B01-41B3-4790-B82F-D36A252E5371}" type="presParOf" srcId="{113DD8F4-CA6A-454E-B675-F6E2414A4FEC}" destId="{F24B8E7E-5F77-49BF-965E-146DC3DCBC5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8CCCB9-E256-4678-858F-2506478BAD7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7C5345B7-D518-4E96-A610-51D289242C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mpus Sans ITC" panose="04020404030D07020202" pitchFamily="82" charset="0"/>
            </a:rPr>
            <a:t>Adaptive explanations and multi-turn dialogue</a:t>
          </a:r>
        </a:p>
      </dgm:t>
    </dgm:pt>
    <dgm:pt modelId="{AE06D4E5-6A32-4A42-8420-5CF0B777C8BF}" type="parTrans" cxnId="{33592250-4692-4A28-9216-42964A8C9999}">
      <dgm:prSet/>
      <dgm:spPr/>
      <dgm:t>
        <a:bodyPr/>
        <a:lstStyle/>
        <a:p>
          <a:endParaRPr lang="en-US"/>
        </a:p>
      </dgm:t>
    </dgm:pt>
    <dgm:pt modelId="{A585C0E9-461D-439E-9C87-3FC12A4E63F3}" type="sibTrans" cxnId="{33592250-4692-4A28-9216-42964A8C99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178785C-1286-4EC7-93A3-0519242693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mpus Sans ITC" panose="04020404030D07020202" pitchFamily="82" charset="0"/>
            </a:rPr>
            <a:t>Visual chord diagrams using matplotlib</a:t>
          </a:r>
        </a:p>
      </dgm:t>
    </dgm:pt>
    <dgm:pt modelId="{A8202413-192B-42D7-8596-996D127077D8}" type="parTrans" cxnId="{F8AB5FA2-B8B3-4564-B357-E47915A50989}">
      <dgm:prSet/>
      <dgm:spPr/>
      <dgm:t>
        <a:bodyPr/>
        <a:lstStyle/>
        <a:p>
          <a:endParaRPr lang="en-US"/>
        </a:p>
      </dgm:t>
    </dgm:pt>
    <dgm:pt modelId="{0F62216D-8BD0-4DB8-A76B-BA6DAFE0C537}" type="sibTrans" cxnId="{F8AB5FA2-B8B3-4564-B357-E47915A509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9F4275-3CEC-4B26-A45A-09382E524D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mpus Sans ITC" panose="04020404030D07020202" pitchFamily="82" charset="0"/>
            </a:rPr>
            <a:t>Quiz generation with difficulty tracking</a:t>
          </a:r>
        </a:p>
      </dgm:t>
    </dgm:pt>
    <dgm:pt modelId="{1F2A6F33-7E44-4253-B4BA-B73E6E2B4C91}" type="parTrans" cxnId="{41EE65AC-1ED4-4B7E-900E-49C130106F4D}">
      <dgm:prSet/>
      <dgm:spPr/>
      <dgm:t>
        <a:bodyPr/>
        <a:lstStyle/>
        <a:p>
          <a:endParaRPr lang="en-US"/>
        </a:p>
      </dgm:t>
    </dgm:pt>
    <dgm:pt modelId="{22A0406C-97C8-462E-8633-36D74C094F19}" type="sibTrans" cxnId="{41EE65AC-1ED4-4B7E-900E-49C130106F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C3C8B5-60A7-4E92-97E3-1EE654596A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>
              <a:latin typeface="Tempus Sans ITC" panose="04020404030D07020202" pitchFamily="82" charset="0"/>
            </a:rPr>
            <a:t>Gradio</a:t>
          </a:r>
          <a:r>
            <a:rPr lang="en-US">
              <a:latin typeface="Tempus Sans ITC" panose="04020404030D07020202" pitchFamily="82" charset="0"/>
            </a:rPr>
            <a:t> UI with model-switching dropdown</a:t>
          </a:r>
        </a:p>
      </dgm:t>
    </dgm:pt>
    <dgm:pt modelId="{2F7B2756-1B32-4F28-A546-8B0A9B510B50}" type="parTrans" cxnId="{C5E70350-C271-48FF-AD4B-A06EA80FC0B2}">
      <dgm:prSet/>
      <dgm:spPr/>
      <dgm:t>
        <a:bodyPr/>
        <a:lstStyle/>
        <a:p>
          <a:endParaRPr lang="en-US"/>
        </a:p>
      </dgm:t>
    </dgm:pt>
    <dgm:pt modelId="{48947228-F925-432E-8036-9135D48A402D}" type="sibTrans" cxnId="{C5E70350-C271-48FF-AD4B-A06EA80FC0B2}">
      <dgm:prSet/>
      <dgm:spPr/>
      <dgm:t>
        <a:bodyPr/>
        <a:lstStyle/>
        <a:p>
          <a:endParaRPr lang="en-US"/>
        </a:p>
      </dgm:t>
    </dgm:pt>
    <dgm:pt modelId="{C96E8681-D466-40D7-801B-49F2E993F2FA}" type="pres">
      <dgm:prSet presAssocID="{9D8CCCB9-E256-4678-858F-2506478BAD7D}" presName="root" presStyleCnt="0">
        <dgm:presLayoutVars>
          <dgm:dir/>
          <dgm:resizeHandles val="exact"/>
        </dgm:presLayoutVars>
      </dgm:prSet>
      <dgm:spPr/>
    </dgm:pt>
    <dgm:pt modelId="{6DED0FFB-E02F-47C4-8118-DE56675656F3}" type="pres">
      <dgm:prSet presAssocID="{9D8CCCB9-E256-4678-858F-2506478BAD7D}" presName="container" presStyleCnt="0">
        <dgm:presLayoutVars>
          <dgm:dir/>
          <dgm:resizeHandles val="exact"/>
        </dgm:presLayoutVars>
      </dgm:prSet>
      <dgm:spPr/>
    </dgm:pt>
    <dgm:pt modelId="{BC17E878-70D5-4908-B370-F483C61C33B4}" type="pres">
      <dgm:prSet presAssocID="{7C5345B7-D518-4E96-A610-51D289242CD2}" presName="compNode" presStyleCnt="0"/>
      <dgm:spPr/>
    </dgm:pt>
    <dgm:pt modelId="{8FADEB45-039A-474E-900F-75C76925C814}" type="pres">
      <dgm:prSet presAssocID="{7C5345B7-D518-4E96-A610-51D289242CD2}" presName="iconBgRect" presStyleLbl="bgShp" presStyleIdx="0" presStyleCnt="4"/>
      <dgm:spPr/>
    </dgm:pt>
    <dgm:pt modelId="{8F40CFA0-E568-4886-BCA0-7B29021C44BE}" type="pres">
      <dgm:prSet presAssocID="{7C5345B7-D518-4E96-A610-51D289242CD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5DA8F71D-3DF9-45E9-B531-71ADDDD77B4E}" type="pres">
      <dgm:prSet presAssocID="{7C5345B7-D518-4E96-A610-51D289242CD2}" presName="spaceRect" presStyleCnt="0"/>
      <dgm:spPr/>
    </dgm:pt>
    <dgm:pt modelId="{224AC259-D0E8-4CC9-A2EA-A4922F32DD97}" type="pres">
      <dgm:prSet presAssocID="{7C5345B7-D518-4E96-A610-51D289242CD2}" presName="textRect" presStyleLbl="revTx" presStyleIdx="0" presStyleCnt="4">
        <dgm:presLayoutVars>
          <dgm:chMax val="1"/>
          <dgm:chPref val="1"/>
        </dgm:presLayoutVars>
      </dgm:prSet>
      <dgm:spPr/>
    </dgm:pt>
    <dgm:pt modelId="{B82FB310-E5FF-4EBF-8788-EABA4C7AB331}" type="pres">
      <dgm:prSet presAssocID="{A585C0E9-461D-439E-9C87-3FC12A4E63F3}" presName="sibTrans" presStyleLbl="sibTrans2D1" presStyleIdx="0" presStyleCnt="0"/>
      <dgm:spPr/>
    </dgm:pt>
    <dgm:pt modelId="{DF57B4E5-DD0E-40BD-BF52-056EAC5601E6}" type="pres">
      <dgm:prSet presAssocID="{C178785C-1286-4EC7-93A3-0519242693F3}" presName="compNode" presStyleCnt="0"/>
      <dgm:spPr/>
    </dgm:pt>
    <dgm:pt modelId="{9E383EA3-D5C3-4BC0-B304-B904CBA827A9}" type="pres">
      <dgm:prSet presAssocID="{C178785C-1286-4EC7-93A3-0519242693F3}" presName="iconBgRect" presStyleLbl="bgShp" presStyleIdx="1" presStyleCnt="4"/>
      <dgm:spPr/>
    </dgm:pt>
    <dgm:pt modelId="{D259482C-1DCA-4F2F-90A9-A5A791ED093F}" type="pres">
      <dgm:prSet presAssocID="{C178785C-1286-4EC7-93A3-0519242693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2C281A4D-AEB9-47B0-B10A-639B85511F83}" type="pres">
      <dgm:prSet presAssocID="{C178785C-1286-4EC7-93A3-0519242693F3}" presName="spaceRect" presStyleCnt="0"/>
      <dgm:spPr/>
    </dgm:pt>
    <dgm:pt modelId="{F7046E7A-C524-4A47-891D-32C709E85390}" type="pres">
      <dgm:prSet presAssocID="{C178785C-1286-4EC7-93A3-0519242693F3}" presName="textRect" presStyleLbl="revTx" presStyleIdx="1" presStyleCnt="4">
        <dgm:presLayoutVars>
          <dgm:chMax val="1"/>
          <dgm:chPref val="1"/>
        </dgm:presLayoutVars>
      </dgm:prSet>
      <dgm:spPr/>
    </dgm:pt>
    <dgm:pt modelId="{CCC26860-AFAB-4E21-A9D0-36E06A3D5B51}" type="pres">
      <dgm:prSet presAssocID="{0F62216D-8BD0-4DB8-A76B-BA6DAFE0C537}" presName="sibTrans" presStyleLbl="sibTrans2D1" presStyleIdx="0" presStyleCnt="0"/>
      <dgm:spPr/>
    </dgm:pt>
    <dgm:pt modelId="{C409D131-B25F-44FD-91AE-C9BE53116DAD}" type="pres">
      <dgm:prSet presAssocID="{D09F4275-3CEC-4B26-A45A-09382E524DB6}" presName="compNode" presStyleCnt="0"/>
      <dgm:spPr/>
    </dgm:pt>
    <dgm:pt modelId="{5FBBC024-438E-40A7-8D49-A001E3EDC070}" type="pres">
      <dgm:prSet presAssocID="{D09F4275-3CEC-4B26-A45A-09382E524DB6}" presName="iconBgRect" presStyleLbl="bgShp" presStyleIdx="2" presStyleCnt="4"/>
      <dgm:spPr/>
    </dgm:pt>
    <dgm:pt modelId="{675716D2-0461-4AD1-833E-18202BF29281}" type="pres">
      <dgm:prSet presAssocID="{D09F4275-3CEC-4B26-A45A-09382E524D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B9A5E56-7402-4728-9520-57554F79B8EB}" type="pres">
      <dgm:prSet presAssocID="{D09F4275-3CEC-4B26-A45A-09382E524DB6}" presName="spaceRect" presStyleCnt="0"/>
      <dgm:spPr/>
    </dgm:pt>
    <dgm:pt modelId="{F275F09A-41DA-4D46-ACF3-189D6655D006}" type="pres">
      <dgm:prSet presAssocID="{D09F4275-3CEC-4B26-A45A-09382E524DB6}" presName="textRect" presStyleLbl="revTx" presStyleIdx="2" presStyleCnt="4">
        <dgm:presLayoutVars>
          <dgm:chMax val="1"/>
          <dgm:chPref val="1"/>
        </dgm:presLayoutVars>
      </dgm:prSet>
      <dgm:spPr/>
    </dgm:pt>
    <dgm:pt modelId="{7D369D5C-38AD-4C2E-8E79-97628EF50934}" type="pres">
      <dgm:prSet presAssocID="{22A0406C-97C8-462E-8633-36D74C094F19}" presName="sibTrans" presStyleLbl="sibTrans2D1" presStyleIdx="0" presStyleCnt="0"/>
      <dgm:spPr/>
    </dgm:pt>
    <dgm:pt modelId="{4B9AFFE1-4917-4A03-944F-4A8F78F9F502}" type="pres">
      <dgm:prSet presAssocID="{29C3C8B5-60A7-4E92-97E3-1EE654596AAE}" presName="compNode" presStyleCnt="0"/>
      <dgm:spPr/>
    </dgm:pt>
    <dgm:pt modelId="{A903C351-5679-4A69-B220-6750C1CCB4E5}" type="pres">
      <dgm:prSet presAssocID="{29C3C8B5-60A7-4E92-97E3-1EE654596AAE}" presName="iconBgRect" presStyleLbl="bgShp" presStyleIdx="3" presStyleCnt="4"/>
      <dgm:spPr/>
    </dgm:pt>
    <dgm:pt modelId="{8E986012-9BC4-4FDC-99F5-B10A565138F0}" type="pres">
      <dgm:prSet presAssocID="{29C3C8B5-60A7-4E92-97E3-1EE654596A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7228559-66DC-4CEB-9C3D-BEFE36221AB6}" type="pres">
      <dgm:prSet presAssocID="{29C3C8B5-60A7-4E92-97E3-1EE654596AAE}" presName="spaceRect" presStyleCnt="0"/>
      <dgm:spPr/>
    </dgm:pt>
    <dgm:pt modelId="{B720B00A-3513-4DD5-BF04-85F8EAA41E89}" type="pres">
      <dgm:prSet presAssocID="{29C3C8B5-60A7-4E92-97E3-1EE654596A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9578F0C-1259-4571-8397-271F2823CFDB}" type="presOf" srcId="{C178785C-1286-4EC7-93A3-0519242693F3}" destId="{F7046E7A-C524-4A47-891D-32C709E85390}" srcOrd="0" destOrd="0" presId="urn:microsoft.com/office/officeart/2018/2/layout/IconCircleList"/>
    <dgm:cxn modelId="{616A192B-F215-4C4C-ACFD-0BCC5C59B8CE}" type="presOf" srcId="{0F62216D-8BD0-4DB8-A76B-BA6DAFE0C537}" destId="{CCC26860-AFAB-4E21-A9D0-36E06A3D5B51}" srcOrd="0" destOrd="0" presId="urn:microsoft.com/office/officeart/2018/2/layout/IconCircleList"/>
    <dgm:cxn modelId="{3C670F2E-8D8A-43D0-9E92-3539672AC4FC}" type="presOf" srcId="{9D8CCCB9-E256-4678-858F-2506478BAD7D}" destId="{C96E8681-D466-40D7-801B-49F2E993F2FA}" srcOrd="0" destOrd="0" presId="urn:microsoft.com/office/officeart/2018/2/layout/IconCircleList"/>
    <dgm:cxn modelId="{C5E70350-C271-48FF-AD4B-A06EA80FC0B2}" srcId="{9D8CCCB9-E256-4678-858F-2506478BAD7D}" destId="{29C3C8B5-60A7-4E92-97E3-1EE654596AAE}" srcOrd="3" destOrd="0" parTransId="{2F7B2756-1B32-4F28-A546-8B0A9B510B50}" sibTransId="{48947228-F925-432E-8036-9135D48A402D}"/>
    <dgm:cxn modelId="{33592250-4692-4A28-9216-42964A8C9999}" srcId="{9D8CCCB9-E256-4678-858F-2506478BAD7D}" destId="{7C5345B7-D518-4E96-A610-51D289242CD2}" srcOrd="0" destOrd="0" parTransId="{AE06D4E5-6A32-4A42-8420-5CF0B777C8BF}" sibTransId="{A585C0E9-461D-439E-9C87-3FC12A4E63F3}"/>
    <dgm:cxn modelId="{04231E73-45E8-4402-92F5-03121806AEAC}" type="presOf" srcId="{D09F4275-3CEC-4B26-A45A-09382E524DB6}" destId="{F275F09A-41DA-4D46-ACF3-189D6655D006}" srcOrd="0" destOrd="0" presId="urn:microsoft.com/office/officeart/2018/2/layout/IconCircleList"/>
    <dgm:cxn modelId="{F8AB5FA2-B8B3-4564-B357-E47915A50989}" srcId="{9D8CCCB9-E256-4678-858F-2506478BAD7D}" destId="{C178785C-1286-4EC7-93A3-0519242693F3}" srcOrd="1" destOrd="0" parTransId="{A8202413-192B-42D7-8596-996D127077D8}" sibTransId="{0F62216D-8BD0-4DB8-A76B-BA6DAFE0C537}"/>
    <dgm:cxn modelId="{41EE65AC-1ED4-4B7E-900E-49C130106F4D}" srcId="{9D8CCCB9-E256-4678-858F-2506478BAD7D}" destId="{D09F4275-3CEC-4B26-A45A-09382E524DB6}" srcOrd="2" destOrd="0" parTransId="{1F2A6F33-7E44-4253-B4BA-B73E6E2B4C91}" sibTransId="{22A0406C-97C8-462E-8633-36D74C094F19}"/>
    <dgm:cxn modelId="{ACCE95AE-F2AF-42AC-AAD7-DC23E570F3C0}" type="presOf" srcId="{A585C0E9-461D-439E-9C87-3FC12A4E63F3}" destId="{B82FB310-E5FF-4EBF-8788-EABA4C7AB331}" srcOrd="0" destOrd="0" presId="urn:microsoft.com/office/officeart/2018/2/layout/IconCircleList"/>
    <dgm:cxn modelId="{F96A10C7-9BC3-4139-A09A-77B7262AF237}" type="presOf" srcId="{29C3C8B5-60A7-4E92-97E3-1EE654596AAE}" destId="{B720B00A-3513-4DD5-BF04-85F8EAA41E89}" srcOrd="0" destOrd="0" presId="urn:microsoft.com/office/officeart/2018/2/layout/IconCircleList"/>
    <dgm:cxn modelId="{29358DCB-C52C-4E2C-8DBE-FD9DBEDFF66C}" type="presOf" srcId="{7C5345B7-D518-4E96-A610-51D289242CD2}" destId="{224AC259-D0E8-4CC9-A2EA-A4922F32DD97}" srcOrd="0" destOrd="0" presId="urn:microsoft.com/office/officeart/2018/2/layout/IconCircleList"/>
    <dgm:cxn modelId="{C9CC9BFA-03B4-438A-B3A8-69A1C1F4B109}" type="presOf" srcId="{22A0406C-97C8-462E-8633-36D74C094F19}" destId="{7D369D5C-38AD-4C2E-8E79-97628EF50934}" srcOrd="0" destOrd="0" presId="urn:microsoft.com/office/officeart/2018/2/layout/IconCircleList"/>
    <dgm:cxn modelId="{FC659141-727B-4EE5-915B-104C97FDDCF4}" type="presParOf" srcId="{C96E8681-D466-40D7-801B-49F2E993F2FA}" destId="{6DED0FFB-E02F-47C4-8118-DE56675656F3}" srcOrd="0" destOrd="0" presId="urn:microsoft.com/office/officeart/2018/2/layout/IconCircleList"/>
    <dgm:cxn modelId="{5AB38ADE-4280-4E7A-8B58-8C7B27FED5A1}" type="presParOf" srcId="{6DED0FFB-E02F-47C4-8118-DE56675656F3}" destId="{BC17E878-70D5-4908-B370-F483C61C33B4}" srcOrd="0" destOrd="0" presId="urn:microsoft.com/office/officeart/2018/2/layout/IconCircleList"/>
    <dgm:cxn modelId="{ADEA03EF-B058-47B2-9999-F00239EF9615}" type="presParOf" srcId="{BC17E878-70D5-4908-B370-F483C61C33B4}" destId="{8FADEB45-039A-474E-900F-75C76925C814}" srcOrd="0" destOrd="0" presId="urn:microsoft.com/office/officeart/2018/2/layout/IconCircleList"/>
    <dgm:cxn modelId="{DE89E1D4-E42D-4A88-87FB-CA42BF4D6496}" type="presParOf" srcId="{BC17E878-70D5-4908-B370-F483C61C33B4}" destId="{8F40CFA0-E568-4886-BCA0-7B29021C44BE}" srcOrd="1" destOrd="0" presId="urn:microsoft.com/office/officeart/2018/2/layout/IconCircleList"/>
    <dgm:cxn modelId="{DCFE3E19-D5FB-4D74-BA47-6974BF40DA49}" type="presParOf" srcId="{BC17E878-70D5-4908-B370-F483C61C33B4}" destId="{5DA8F71D-3DF9-45E9-B531-71ADDDD77B4E}" srcOrd="2" destOrd="0" presId="urn:microsoft.com/office/officeart/2018/2/layout/IconCircleList"/>
    <dgm:cxn modelId="{642A676B-8FB7-48D3-BF51-012DC18055B1}" type="presParOf" srcId="{BC17E878-70D5-4908-B370-F483C61C33B4}" destId="{224AC259-D0E8-4CC9-A2EA-A4922F32DD97}" srcOrd="3" destOrd="0" presId="urn:microsoft.com/office/officeart/2018/2/layout/IconCircleList"/>
    <dgm:cxn modelId="{DD6C74E8-2A9A-48DA-A5AC-5E849C2DF5CC}" type="presParOf" srcId="{6DED0FFB-E02F-47C4-8118-DE56675656F3}" destId="{B82FB310-E5FF-4EBF-8788-EABA4C7AB331}" srcOrd="1" destOrd="0" presId="urn:microsoft.com/office/officeart/2018/2/layout/IconCircleList"/>
    <dgm:cxn modelId="{0D9C6333-2A07-4975-B743-98B57993CE1B}" type="presParOf" srcId="{6DED0FFB-E02F-47C4-8118-DE56675656F3}" destId="{DF57B4E5-DD0E-40BD-BF52-056EAC5601E6}" srcOrd="2" destOrd="0" presId="urn:microsoft.com/office/officeart/2018/2/layout/IconCircleList"/>
    <dgm:cxn modelId="{65BD0188-EB6D-4253-A85F-7A115D72EE82}" type="presParOf" srcId="{DF57B4E5-DD0E-40BD-BF52-056EAC5601E6}" destId="{9E383EA3-D5C3-4BC0-B304-B904CBA827A9}" srcOrd="0" destOrd="0" presId="urn:microsoft.com/office/officeart/2018/2/layout/IconCircleList"/>
    <dgm:cxn modelId="{C435EFF5-B845-4550-B27B-A54C402733A4}" type="presParOf" srcId="{DF57B4E5-DD0E-40BD-BF52-056EAC5601E6}" destId="{D259482C-1DCA-4F2F-90A9-A5A791ED093F}" srcOrd="1" destOrd="0" presId="urn:microsoft.com/office/officeart/2018/2/layout/IconCircleList"/>
    <dgm:cxn modelId="{58CB4373-8EAE-4CA5-9532-B9B93347D264}" type="presParOf" srcId="{DF57B4E5-DD0E-40BD-BF52-056EAC5601E6}" destId="{2C281A4D-AEB9-47B0-B10A-639B85511F83}" srcOrd="2" destOrd="0" presId="urn:microsoft.com/office/officeart/2018/2/layout/IconCircleList"/>
    <dgm:cxn modelId="{FBD6E9CB-6393-49F9-A66A-19DF3EBCA2A0}" type="presParOf" srcId="{DF57B4E5-DD0E-40BD-BF52-056EAC5601E6}" destId="{F7046E7A-C524-4A47-891D-32C709E85390}" srcOrd="3" destOrd="0" presId="urn:microsoft.com/office/officeart/2018/2/layout/IconCircleList"/>
    <dgm:cxn modelId="{B043E81C-41FD-45FE-9ED4-9D68130F1759}" type="presParOf" srcId="{6DED0FFB-E02F-47C4-8118-DE56675656F3}" destId="{CCC26860-AFAB-4E21-A9D0-36E06A3D5B51}" srcOrd="3" destOrd="0" presId="urn:microsoft.com/office/officeart/2018/2/layout/IconCircleList"/>
    <dgm:cxn modelId="{C72F6532-001C-4DEB-9B56-95471CA3BC3E}" type="presParOf" srcId="{6DED0FFB-E02F-47C4-8118-DE56675656F3}" destId="{C409D131-B25F-44FD-91AE-C9BE53116DAD}" srcOrd="4" destOrd="0" presId="urn:microsoft.com/office/officeart/2018/2/layout/IconCircleList"/>
    <dgm:cxn modelId="{A71A8DB1-B413-4605-ABF4-1E9973281139}" type="presParOf" srcId="{C409D131-B25F-44FD-91AE-C9BE53116DAD}" destId="{5FBBC024-438E-40A7-8D49-A001E3EDC070}" srcOrd="0" destOrd="0" presId="urn:microsoft.com/office/officeart/2018/2/layout/IconCircleList"/>
    <dgm:cxn modelId="{63C460EB-8346-437A-A894-0B3CD8C259EA}" type="presParOf" srcId="{C409D131-B25F-44FD-91AE-C9BE53116DAD}" destId="{675716D2-0461-4AD1-833E-18202BF29281}" srcOrd="1" destOrd="0" presId="urn:microsoft.com/office/officeart/2018/2/layout/IconCircleList"/>
    <dgm:cxn modelId="{303A6FB1-E5CF-46E1-AF36-612688AE9B5D}" type="presParOf" srcId="{C409D131-B25F-44FD-91AE-C9BE53116DAD}" destId="{DB9A5E56-7402-4728-9520-57554F79B8EB}" srcOrd="2" destOrd="0" presId="urn:microsoft.com/office/officeart/2018/2/layout/IconCircleList"/>
    <dgm:cxn modelId="{2FF5A603-BAC2-4893-9C3D-403FDB5738A3}" type="presParOf" srcId="{C409D131-B25F-44FD-91AE-C9BE53116DAD}" destId="{F275F09A-41DA-4D46-ACF3-189D6655D006}" srcOrd="3" destOrd="0" presId="urn:microsoft.com/office/officeart/2018/2/layout/IconCircleList"/>
    <dgm:cxn modelId="{7DC0C993-26E0-4D9A-BBB0-66FCE92943C5}" type="presParOf" srcId="{6DED0FFB-E02F-47C4-8118-DE56675656F3}" destId="{7D369D5C-38AD-4C2E-8E79-97628EF50934}" srcOrd="5" destOrd="0" presId="urn:microsoft.com/office/officeart/2018/2/layout/IconCircleList"/>
    <dgm:cxn modelId="{7E7DFC51-85F2-493A-8855-16E6AFBD203D}" type="presParOf" srcId="{6DED0FFB-E02F-47C4-8118-DE56675656F3}" destId="{4B9AFFE1-4917-4A03-944F-4A8F78F9F502}" srcOrd="6" destOrd="0" presId="urn:microsoft.com/office/officeart/2018/2/layout/IconCircleList"/>
    <dgm:cxn modelId="{F9E03296-D4EC-4427-9E18-F92F95AD6D93}" type="presParOf" srcId="{4B9AFFE1-4917-4A03-944F-4A8F78F9F502}" destId="{A903C351-5679-4A69-B220-6750C1CCB4E5}" srcOrd="0" destOrd="0" presId="urn:microsoft.com/office/officeart/2018/2/layout/IconCircleList"/>
    <dgm:cxn modelId="{8364D238-80CA-4F94-861F-193F79BF857B}" type="presParOf" srcId="{4B9AFFE1-4917-4A03-944F-4A8F78F9F502}" destId="{8E986012-9BC4-4FDC-99F5-B10A565138F0}" srcOrd="1" destOrd="0" presId="urn:microsoft.com/office/officeart/2018/2/layout/IconCircleList"/>
    <dgm:cxn modelId="{9021BC51-6071-4A3C-A47E-B66A4799D652}" type="presParOf" srcId="{4B9AFFE1-4917-4A03-944F-4A8F78F9F502}" destId="{47228559-66DC-4CEB-9C3D-BEFE36221AB6}" srcOrd="2" destOrd="0" presId="urn:microsoft.com/office/officeart/2018/2/layout/IconCircleList"/>
    <dgm:cxn modelId="{78E051A7-8729-48FB-B6B0-DE8461EF55DF}" type="presParOf" srcId="{4B9AFFE1-4917-4A03-944F-4A8F78F9F502}" destId="{B720B00A-3513-4DD5-BF04-85F8EAA41E8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426718-461D-4BCD-BF4B-4884C5D889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B87A8E-0DB6-4128-AB1D-A5B977BA20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>
              <a:latin typeface="Tempus Sans ITC" panose="04020404030D07020202" pitchFamily="82" charset="0"/>
            </a:rPr>
            <a:t>Ollama</a:t>
          </a:r>
          <a:r>
            <a:rPr lang="en-US">
              <a:latin typeface="Tempus Sans ITC" panose="04020404030D07020202" pitchFamily="82" charset="0"/>
            </a:rPr>
            <a:t> (local model runner)</a:t>
          </a:r>
        </a:p>
      </dgm:t>
    </dgm:pt>
    <dgm:pt modelId="{938FC7A9-1F87-4861-B3F5-6BBF61F5AF87}" type="parTrans" cxnId="{68D27AE3-499E-4606-8798-3B97AD110723}">
      <dgm:prSet/>
      <dgm:spPr/>
      <dgm:t>
        <a:bodyPr/>
        <a:lstStyle/>
        <a:p>
          <a:endParaRPr lang="en-US"/>
        </a:p>
      </dgm:t>
    </dgm:pt>
    <dgm:pt modelId="{2A8E1AB4-67CE-49FB-A384-87C985921C5E}" type="sibTrans" cxnId="{68D27AE3-499E-4606-8798-3B97AD110723}">
      <dgm:prSet/>
      <dgm:spPr/>
      <dgm:t>
        <a:bodyPr/>
        <a:lstStyle/>
        <a:p>
          <a:endParaRPr lang="en-US"/>
        </a:p>
      </dgm:t>
    </dgm:pt>
    <dgm:pt modelId="{F2260681-EB67-4B6E-9F2B-3954DF0351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>
              <a:latin typeface="Tempus Sans ITC" panose="04020404030D07020202" pitchFamily="82" charset="0"/>
            </a:rPr>
            <a:t>LLaMA</a:t>
          </a:r>
          <a:r>
            <a:rPr lang="en-US">
              <a:latin typeface="Tempus Sans ITC" panose="04020404030D07020202" pitchFamily="82" charset="0"/>
            </a:rPr>
            <a:t> 3, </a:t>
          </a:r>
          <a:r>
            <a:rPr lang="en-US" err="1">
              <a:latin typeface="Tempus Sans ITC" panose="04020404030D07020202" pitchFamily="82" charset="0"/>
            </a:rPr>
            <a:t>DeepSeek</a:t>
          </a:r>
          <a:r>
            <a:rPr lang="en-US">
              <a:latin typeface="Tempus Sans ITC" panose="04020404030D07020202" pitchFamily="82" charset="0"/>
            </a:rPr>
            <a:t> Coder v2, Mistral</a:t>
          </a:r>
        </a:p>
      </dgm:t>
    </dgm:pt>
    <dgm:pt modelId="{3F7ADE5A-73E9-40D1-AE30-7DAD41CA0DBA}" type="parTrans" cxnId="{52275030-7632-4785-835B-5D121589366F}">
      <dgm:prSet/>
      <dgm:spPr/>
      <dgm:t>
        <a:bodyPr/>
        <a:lstStyle/>
        <a:p>
          <a:endParaRPr lang="en-US"/>
        </a:p>
      </dgm:t>
    </dgm:pt>
    <dgm:pt modelId="{396331AE-C472-41F4-A3EA-65BF3AF7255F}" type="sibTrans" cxnId="{52275030-7632-4785-835B-5D121589366F}">
      <dgm:prSet/>
      <dgm:spPr/>
      <dgm:t>
        <a:bodyPr/>
        <a:lstStyle/>
        <a:p>
          <a:endParaRPr lang="en-US"/>
        </a:p>
      </dgm:t>
    </dgm:pt>
    <dgm:pt modelId="{A470F2EB-EC4E-431D-B6FD-B7D1E5E381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>
              <a:latin typeface="Tempus Sans ITC" panose="04020404030D07020202" pitchFamily="82" charset="0"/>
            </a:rPr>
            <a:t>Gradio</a:t>
          </a:r>
          <a:r>
            <a:rPr lang="en-US">
              <a:latin typeface="Tempus Sans ITC" panose="04020404030D07020202" pitchFamily="82" charset="0"/>
            </a:rPr>
            <a:t>, Python, Matplotlib, JSON</a:t>
          </a:r>
        </a:p>
      </dgm:t>
    </dgm:pt>
    <dgm:pt modelId="{2614BF52-45CB-421B-A8F8-198C21ABB5A9}" type="parTrans" cxnId="{77E3208E-DB0D-456A-8288-F784E7C9CEE4}">
      <dgm:prSet/>
      <dgm:spPr/>
      <dgm:t>
        <a:bodyPr/>
        <a:lstStyle/>
        <a:p>
          <a:endParaRPr lang="en-US"/>
        </a:p>
      </dgm:t>
    </dgm:pt>
    <dgm:pt modelId="{160A697D-820E-4C0C-8E32-4D3C881A8CC5}" type="sibTrans" cxnId="{77E3208E-DB0D-456A-8288-F784E7C9CEE4}">
      <dgm:prSet/>
      <dgm:spPr/>
      <dgm:t>
        <a:bodyPr/>
        <a:lstStyle/>
        <a:p>
          <a:endParaRPr lang="en-US"/>
        </a:p>
      </dgm:t>
    </dgm:pt>
    <dgm:pt modelId="{BBABA8FC-0E94-480B-960B-9D1E9C7E04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mpus Sans ITC" panose="04020404030D07020202" pitchFamily="82" charset="0"/>
            </a:rPr>
            <a:t>Custom quiz engine and memory tracking</a:t>
          </a:r>
        </a:p>
      </dgm:t>
    </dgm:pt>
    <dgm:pt modelId="{4AAE396C-5C17-4F8B-8C41-8253E4CBF3A7}" type="parTrans" cxnId="{66E3046A-B5EF-412D-9ADD-2C7DDC84CEB5}">
      <dgm:prSet/>
      <dgm:spPr/>
      <dgm:t>
        <a:bodyPr/>
        <a:lstStyle/>
        <a:p>
          <a:endParaRPr lang="en-US"/>
        </a:p>
      </dgm:t>
    </dgm:pt>
    <dgm:pt modelId="{8CC242BE-CB88-4476-8F92-A003AFDDD34F}" type="sibTrans" cxnId="{66E3046A-B5EF-412D-9ADD-2C7DDC84CEB5}">
      <dgm:prSet/>
      <dgm:spPr/>
      <dgm:t>
        <a:bodyPr/>
        <a:lstStyle/>
        <a:p>
          <a:endParaRPr lang="en-US"/>
        </a:p>
      </dgm:t>
    </dgm:pt>
    <dgm:pt modelId="{7A94DECE-F8A4-4980-93AE-E007E4B67647}" type="pres">
      <dgm:prSet presAssocID="{54426718-461D-4BCD-BF4B-4884C5D8890C}" presName="root" presStyleCnt="0">
        <dgm:presLayoutVars>
          <dgm:dir/>
          <dgm:resizeHandles val="exact"/>
        </dgm:presLayoutVars>
      </dgm:prSet>
      <dgm:spPr/>
    </dgm:pt>
    <dgm:pt modelId="{39766E66-6F24-48BC-ACE3-9B67398419F9}" type="pres">
      <dgm:prSet presAssocID="{EFB87A8E-0DB6-4128-AB1D-A5B977BA2098}" presName="compNode" presStyleCnt="0"/>
      <dgm:spPr/>
    </dgm:pt>
    <dgm:pt modelId="{0F55F69F-3992-47C4-9455-34F693458080}" type="pres">
      <dgm:prSet presAssocID="{EFB87A8E-0DB6-4128-AB1D-A5B977BA2098}" presName="bgRect" presStyleLbl="bgShp" presStyleIdx="0" presStyleCnt="4"/>
      <dgm:spPr/>
    </dgm:pt>
    <dgm:pt modelId="{91D87F98-CD56-4D51-9ED9-ED9E7992B16B}" type="pres">
      <dgm:prSet presAssocID="{EFB87A8E-0DB6-4128-AB1D-A5B977BA209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BD120ECB-CFDC-404F-BE82-848F0CA28BBF}" type="pres">
      <dgm:prSet presAssocID="{EFB87A8E-0DB6-4128-AB1D-A5B977BA2098}" presName="spaceRect" presStyleCnt="0"/>
      <dgm:spPr/>
    </dgm:pt>
    <dgm:pt modelId="{6561CCAC-CCE3-40DE-B592-FB34B6F59FA9}" type="pres">
      <dgm:prSet presAssocID="{EFB87A8E-0DB6-4128-AB1D-A5B977BA2098}" presName="parTx" presStyleLbl="revTx" presStyleIdx="0" presStyleCnt="4">
        <dgm:presLayoutVars>
          <dgm:chMax val="0"/>
          <dgm:chPref val="0"/>
        </dgm:presLayoutVars>
      </dgm:prSet>
      <dgm:spPr/>
    </dgm:pt>
    <dgm:pt modelId="{2151702C-8A8E-49C3-908A-1E41C940C1BB}" type="pres">
      <dgm:prSet presAssocID="{2A8E1AB4-67CE-49FB-A384-87C985921C5E}" presName="sibTrans" presStyleCnt="0"/>
      <dgm:spPr/>
    </dgm:pt>
    <dgm:pt modelId="{6E537A68-5C85-4867-A31A-7F981D210C0A}" type="pres">
      <dgm:prSet presAssocID="{F2260681-EB67-4B6E-9F2B-3954DF0351C0}" presName="compNode" presStyleCnt="0"/>
      <dgm:spPr/>
    </dgm:pt>
    <dgm:pt modelId="{85C5C4C7-ED90-4033-BDB1-3AD7A4F40710}" type="pres">
      <dgm:prSet presAssocID="{F2260681-EB67-4B6E-9F2B-3954DF0351C0}" presName="bgRect" presStyleLbl="bgShp" presStyleIdx="1" presStyleCnt="4"/>
      <dgm:spPr/>
    </dgm:pt>
    <dgm:pt modelId="{38CDF9F0-AD66-4D35-900F-A44FD6568A23}" type="pres">
      <dgm:prSet presAssocID="{F2260681-EB67-4B6E-9F2B-3954DF0351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78D9FC5B-363D-41DF-94B6-B9EA92CBF772}" type="pres">
      <dgm:prSet presAssocID="{F2260681-EB67-4B6E-9F2B-3954DF0351C0}" presName="spaceRect" presStyleCnt="0"/>
      <dgm:spPr/>
    </dgm:pt>
    <dgm:pt modelId="{0C080E3A-CC56-4130-93C1-1EEB4CE7E9E9}" type="pres">
      <dgm:prSet presAssocID="{F2260681-EB67-4B6E-9F2B-3954DF0351C0}" presName="parTx" presStyleLbl="revTx" presStyleIdx="1" presStyleCnt="4">
        <dgm:presLayoutVars>
          <dgm:chMax val="0"/>
          <dgm:chPref val="0"/>
        </dgm:presLayoutVars>
      </dgm:prSet>
      <dgm:spPr/>
    </dgm:pt>
    <dgm:pt modelId="{9234794A-396B-464B-95D1-32053E2FABB5}" type="pres">
      <dgm:prSet presAssocID="{396331AE-C472-41F4-A3EA-65BF3AF7255F}" presName="sibTrans" presStyleCnt="0"/>
      <dgm:spPr/>
    </dgm:pt>
    <dgm:pt modelId="{205A0CD8-18EF-4364-83D7-0B099DD482E6}" type="pres">
      <dgm:prSet presAssocID="{A470F2EB-EC4E-431D-B6FD-B7D1E5E381B3}" presName="compNode" presStyleCnt="0"/>
      <dgm:spPr/>
    </dgm:pt>
    <dgm:pt modelId="{ABC2E3F6-CC57-4A13-B211-A4F994A14F46}" type="pres">
      <dgm:prSet presAssocID="{A470F2EB-EC4E-431D-B6FD-B7D1E5E381B3}" presName="bgRect" presStyleLbl="bgShp" presStyleIdx="2" presStyleCnt="4"/>
      <dgm:spPr/>
    </dgm:pt>
    <dgm:pt modelId="{759ACF7D-2A2E-4D42-9A2B-3362124F3DFC}" type="pres">
      <dgm:prSet presAssocID="{A470F2EB-EC4E-431D-B6FD-B7D1E5E381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F859256-2277-46A9-B302-85D2999C7266}" type="pres">
      <dgm:prSet presAssocID="{A470F2EB-EC4E-431D-B6FD-B7D1E5E381B3}" presName="spaceRect" presStyleCnt="0"/>
      <dgm:spPr/>
    </dgm:pt>
    <dgm:pt modelId="{66F7B63F-CA4A-4CD3-B1FE-1E4A7EE61099}" type="pres">
      <dgm:prSet presAssocID="{A470F2EB-EC4E-431D-B6FD-B7D1E5E381B3}" presName="parTx" presStyleLbl="revTx" presStyleIdx="2" presStyleCnt="4">
        <dgm:presLayoutVars>
          <dgm:chMax val="0"/>
          <dgm:chPref val="0"/>
        </dgm:presLayoutVars>
      </dgm:prSet>
      <dgm:spPr/>
    </dgm:pt>
    <dgm:pt modelId="{6A24D630-20A6-4E07-BB8F-7E215B469A17}" type="pres">
      <dgm:prSet presAssocID="{160A697D-820E-4C0C-8E32-4D3C881A8CC5}" presName="sibTrans" presStyleCnt="0"/>
      <dgm:spPr/>
    </dgm:pt>
    <dgm:pt modelId="{B6693C74-1BBA-4A54-832F-44BA3755633F}" type="pres">
      <dgm:prSet presAssocID="{BBABA8FC-0E94-480B-960B-9D1E9C7E048A}" presName="compNode" presStyleCnt="0"/>
      <dgm:spPr/>
    </dgm:pt>
    <dgm:pt modelId="{DBED9412-E5D1-4896-9212-9F1AF7009367}" type="pres">
      <dgm:prSet presAssocID="{BBABA8FC-0E94-480B-960B-9D1E9C7E048A}" presName="bgRect" presStyleLbl="bgShp" presStyleIdx="3" presStyleCnt="4"/>
      <dgm:spPr/>
    </dgm:pt>
    <dgm:pt modelId="{7B516843-B08B-4FDC-9524-795A4DE6F3AB}" type="pres">
      <dgm:prSet presAssocID="{BBABA8FC-0E94-480B-960B-9D1E9C7E04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EA5346B-EE01-4675-A7B9-94DBE506F862}" type="pres">
      <dgm:prSet presAssocID="{BBABA8FC-0E94-480B-960B-9D1E9C7E048A}" presName="spaceRect" presStyleCnt="0"/>
      <dgm:spPr/>
    </dgm:pt>
    <dgm:pt modelId="{85EA81CD-2405-4B5B-917D-5C75639068A5}" type="pres">
      <dgm:prSet presAssocID="{BBABA8FC-0E94-480B-960B-9D1E9C7E048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2275030-7632-4785-835B-5D121589366F}" srcId="{54426718-461D-4BCD-BF4B-4884C5D8890C}" destId="{F2260681-EB67-4B6E-9F2B-3954DF0351C0}" srcOrd="1" destOrd="0" parTransId="{3F7ADE5A-73E9-40D1-AE30-7DAD41CA0DBA}" sibTransId="{396331AE-C472-41F4-A3EA-65BF3AF7255F}"/>
    <dgm:cxn modelId="{66E3046A-B5EF-412D-9ADD-2C7DDC84CEB5}" srcId="{54426718-461D-4BCD-BF4B-4884C5D8890C}" destId="{BBABA8FC-0E94-480B-960B-9D1E9C7E048A}" srcOrd="3" destOrd="0" parTransId="{4AAE396C-5C17-4F8B-8C41-8253E4CBF3A7}" sibTransId="{8CC242BE-CB88-4476-8F92-A003AFDDD34F}"/>
    <dgm:cxn modelId="{77E3208E-DB0D-456A-8288-F784E7C9CEE4}" srcId="{54426718-461D-4BCD-BF4B-4884C5D8890C}" destId="{A470F2EB-EC4E-431D-B6FD-B7D1E5E381B3}" srcOrd="2" destOrd="0" parTransId="{2614BF52-45CB-421B-A8F8-198C21ABB5A9}" sibTransId="{160A697D-820E-4C0C-8E32-4D3C881A8CC5}"/>
    <dgm:cxn modelId="{BB1C69C6-351C-46C1-8599-A9011FA72FC8}" type="presOf" srcId="{EFB87A8E-0DB6-4128-AB1D-A5B977BA2098}" destId="{6561CCAC-CCE3-40DE-B592-FB34B6F59FA9}" srcOrd="0" destOrd="0" presId="urn:microsoft.com/office/officeart/2018/2/layout/IconVerticalSolidList"/>
    <dgm:cxn modelId="{29394BC9-1EC4-4D4C-BDB0-17D62E244D57}" type="presOf" srcId="{BBABA8FC-0E94-480B-960B-9D1E9C7E048A}" destId="{85EA81CD-2405-4B5B-917D-5C75639068A5}" srcOrd="0" destOrd="0" presId="urn:microsoft.com/office/officeart/2018/2/layout/IconVerticalSolidList"/>
    <dgm:cxn modelId="{779160DD-FA75-4F1D-885E-684EE55494F0}" type="presOf" srcId="{A470F2EB-EC4E-431D-B6FD-B7D1E5E381B3}" destId="{66F7B63F-CA4A-4CD3-B1FE-1E4A7EE61099}" srcOrd="0" destOrd="0" presId="urn:microsoft.com/office/officeart/2018/2/layout/IconVerticalSolidList"/>
    <dgm:cxn modelId="{68D27AE3-499E-4606-8798-3B97AD110723}" srcId="{54426718-461D-4BCD-BF4B-4884C5D8890C}" destId="{EFB87A8E-0DB6-4128-AB1D-A5B977BA2098}" srcOrd="0" destOrd="0" parTransId="{938FC7A9-1F87-4861-B3F5-6BBF61F5AF87}" sibTransId="{2A8E1AB4-67CE-49FB-A384-87C985921C5E}"/>
    <dgm:cxn modelId="{40B2C6E6-6F5A-4515-9130-9D4FB2DFF763}" type="presOf" srcId="{F2260681-EB67-4B6E-9F2B-3954DF0351C0}" destId="{0C080E3A-CC56-4130-93C1-1EEB4CE7E9E9}" srcOrd="0" destOrd="0" presId="urn:microsoft.com/office/officeart/2018/2/layout/IconVerticalSolidList"/>
    <dgm:cxn modelId="{45347CED-69E7-40B3-B921-EF4DC3D1C15D}" type="presOf" srcId="{54426718-461D-4BCD-BF4B-4884C5D8890C}" destId="{7A94DECE-F8A4-4980-93AE-E007E4B67647}" srcOrd="0" destOrd="0" presId="urn:microsoft.com/office/officeart/2018/2/layout/IconVerticalSolidList"/>
    <dgm:cxn modelId="{649E974D-9953-4667-8B20-9A0615AED8A1}" type="presParOf" srcId="{7A94DECE-F8A4-4980-93AE-E007E4B67647}" destId="{39766E66-6F24-48BC-ACE3-9B67398419F9}" srcOrd="0" destOrd="0" presId="urn:microsoft.com/office/officeart/2018/2/layout/IconVerticalSolidList"/>
    <dgm:cxn modelId="{DE18408C-9A2F-4A53-B2AA-33C94D5AAA7A}" type="presParOf" srcId="{39766E66-6F24-48BC-ACE3-9B67398419F9}" destId="{0F55F69F-3992-47C4-9455-34F693458080}" srcOrd="0" destOrd="0" presId="urn:microsoft.com/office/officeart/2018/2/layout/IconVerticalSolidList"/>
    <dgm:cxn modelId="{469EB917-DA3F-41A9-A8A1-31EF01984853}" type="presParOf" srcId="{39766E66-6F24-48BC-ACE3-9B67398419F9}" destId="{91D87F98-CD56-4D51-9ED9-ED9E7992B16B}" srcOrd="1" destOrd="0" presId="urn:microsoft.com/office/officeart/2018/2/layout/IconVerticalSolidList"/>
    <dgm:cxn modelId="{BF062876-217B-44D9-9622-6F72753E9B82}" type="presParOf" srcId="{39766E66-6F24-48BC-ACE3-9B67398419F9}" destId="{BD120ECB-CFDC-404F-BE82-848F0CA28BBF}" srcOrd="2" destOrd="0" presId="urn:microsoft.com/office/officeart/2018/2/layout/IconVerticalSolidList"/>
    <dgm:cxn modelId="{2E4F38D1-4B53-49B8-84AD-9EFDE5A8D281}" type="presParOf" srcId="{39766E66-6F24-48BC-ACE3-9B67398419F9}" destId="{6561CCAC-CCE3-40DE-B592-FB34B6F59FA9}" srcOrd="3" destOrd="0" presId="urn:microsoft.com/office/officeart/2018/2/layout/IconVerticalSolidList"/>
    <dgm:cxn modelId="{3CD9805A-EC1C-4CE2-B4F1-B53FB98B3A8D}" type="presParOf" srcId="{7A94DECE-F8A4-4980-93AE-E007E4B67647}" destId="{2151702C-8A8E-49C3-908A-1E41C940C1BB}" srcOrd="1" destOrd="0" presId="urn:microsoft.com/office/officeart/2018/2/layout/IconVerticalSolidList"/>
    <dgm:cxn modelId="{6AF04BD1-890C-4B41-AA47-C1B0BEC7C215}" type="presParOf" srcId="{7A94DECE-F8A4-4980-93AE-E007E4B67647}" destId="{6E537A68-5C85-4867-A31A-7F981D210C0A}" srcOrd="2" destOrd="0" presId="urn:microsoft.com/office/officeart/2018/2/layout/IconVerticalSolidList"/>
    <dgm:cxn modelId="{A9A90E68-4722-4D72-B924-6B3B8FA66BC8}" type="presParOf" srcId="{6E537A68-5C85-4867-A31A-7F981D210C0A}" destId="{85C5C4C7-ED90-4033-BDB1-3AD7A4F40710}" srcOrd="0" destOrd="0" presId="urn:microsoft.com/office/officeart/2018/2/layout/IconVerticalSolidList"/>
    <dgm:cxn modelId="{74237D87-3AB3-4C3F-A91B-43B176617766}" type="presParOf" srcId="{6E537A68-5C85-4867-A31A-7F981D210C0A}" destId="{38CDF9F0-AD66-4D35-900F-A44FD6568A23}" srcOrd="1" destOrd="0" presId="urn:microsoft.com/office/officeart/2018/2/layout/IconVerticalSolidList"/>
    <dgm:cxn modelId="{E8F63C12-3AD5-4F4C-BF66-2CC46F058C57}" type="presParOf" srcId="{6E537A68-5C85-4867-A31A-7F981D210C0A}" destId="{78D9FC5B-363D-41DF-94B6-B9EA92CBF772}" srcOrd="2" destOrd="0" presId="urn:microsoft.com/office/officeart/2018/2/layout/IconVerticalSolidList"/>
    <dgm:cxn modelId="{20F82D74-4F11-446E-AFB6-122FD7D09A9A}" type="presParOf" srcId="{6E537A68-5C85-4867-A31A-7F981D210C0A}" destId="{0C080E3A-CC56-4130-93C1-1EEB4CE7E9E9}" srcOrd="3" destOrd="0" presId="urn:microsoft.com/office/officeart/2018/2/layout/IconVerticalSolidList"/>
    <dgm:cxn modelId="{99052F2A-F8BA-4000-A382-57AD08499604}" type="presParOf" srcId="{7A94DECE-F8A4-4980-93AE-E007E4B67647}" destId="{9234794A-396B-464B-95D1-32053E2FABB5}" srcOrd="3" destOrd="0" presId="urn:microsoft.com/office/officeart/2018/2/layout/IconVerticalSolidList"/>
    <dgm:cxn modelId="{92C5C51D-10C3-4587-9E31-B9C29A235B8B}" type="presParOf" srcId="{7A94DECE-F8A4-4980-93AE-E007E4B67647}" destId="{205A0CD8-18EF-4364-83D7-0B099DD482E6}" srcOrd="4" destOrd="0" presId="urn:microsoft.com/office/officeart/2018/2/layout/IconVerticalSolidList"/>
    <dgm:cxn modelId="{9B4C8132-FFD2-4505-8BBF-3B8B7737B757}" type="presParOf" srcId="{205A0CD8-18EF-4364-83D7-0B099DD482E6}" destId="{ABC2E3F6-CC57-4A13-B211-A4F994A14F46}" srcOrd="0" destOrd="0" presId="urn:microsoft.com/office/officeart/2018/2/layout/IconVerticalSolidList"/>
    <dgm:cxn modelId="{C76CE1D3-6516-4F12-9E2A-1BC58EB08AAB}" type="presParOf" srcId="{205A0CD8-18EF-4364-83D7-0B099DD482E6}" destId="{759ACF7D-2A2E-4D42-9A2B-3362124F3DFC}" srcOrd="1" destOrd="0" presId="urn:microsoft.com/office/officeart/2018/2/layout/IconVerticalSolidList"/>
    <dgm:cxn modelId="{F16D58DD-E531-4983-ACED-F357EBD5E726}" type="presParOf" srcId="{205A0CD8-18EF-4364-83D7-0B099DD482E6}" destId="{2F859256-2277-46A9-B302-85D2999C7266}" srcOrd="2" destOrd="0" presId="urn:microsoft.com/office/officeart/2018/2/layout/IconVerticalSolidList"/>
    <dgm:cxn modelId="{077DC3DF-F102-4DFB-93A1-19A0F95AB853}" type="presParOf" srcId="{205A0CD8-18EF-4364-83D7-0B099DD482E6}" destId="{66F7B63F-CA4A-4CD3-B1FE-1E4A7EE61099}" srcOrd="3" destOrd="0" presId="urn:microsoft.com/office/officeart/2018/2/layout/IconVerticalSolidList"/>
    <dgm:cxn modelId="{11C5B531-4C09-438C-8291-ADF361D696E4}" type="presParOf" srcId="{7A94DECE-F8A4-4980-93AE-E007E4B67647}" destId="{6A24D630-20A6-4E07-BB8F-7E215B469A17}" srcOrd="5" destOrd="0" presId="urn:microsoft.com/office/officeart/2018/2/layout/IconVerticalSolidList"/>
    <dgm:cxn modelId="{3179CE62-56B4-4DCC-BA86-55AF0D18C565}" type="presParOf" srcId="{7A94DECE-F8A4-4980-93AE-E007E4B67647}" destId="{B6693C74-1BBA-4A54-832F-44BA3755633F}" srcOrd="6" destOrd="0" presId="urn:microsoft.com/office/officeart/2018/2/layout/IconVerticalSolidList"/>
    <dgm:cxn modelId="{B6C6B6B2-8CA4-45A7-904D-A29DD2395676}" type="presParOf" srcId="{B6693C74-1BBA-4A54-832F-44BA3755633F}" destId="{DBED9412-E5D1-4896-9212-9F1AF7009367}" srcOrd="0" destOrd="0" presId="urn:microsoft.com/office/officeart/2018/2/layout/IconVerticalSolidList"/>
    <dgm:cxn modelId="{BD11B3D1-412D-4968-88FD-DDB847F6C9C9}" type="presParOf" srcId="{B6693C74-1BBA-4A54-832F-44BA3755633F}" destId="{7B516843-B08B-4FDC-9524-795A4DE6F3AB}" srcOrd="1" destOrd="0" presId="urn:microsoft.com/office/officeart/2018/2/layout/IconVerticalSolidList"/>
    <dgm:cxn modelId="{977DE9C8-6339-4CA9-A376-31F03B167A46}" type="presParOf" srcId="{B6693C74-1BBA-4A54-832F-44BA3755633F}" destId="{3EA5346B-EE01-4675-A7B9-94DBE506F862}" srcOrd="2" destOrd="0" presId="urn:microsoft.com/office/officeart/2018/2/layout/IconVerticalSolidList"/>
    <dgm:cxn modelId="{AE7663BF-7B6C-43BF-9177-945C04F8C620}" type="presParOf" srcId="{B6693C74-1BBA-4A54-832F-44BA3755633F}" destId="{85EA81CD-2405-4B5B-917D-5C75639068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E7BAE8-E2B5-43EC-9220-7EA9ACE61A73}" type="doc">
      <dgm:prSet loTypeId="urn:microsoft.com/office/officeart/2005/8/layout/hierarchy1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DE17F7-CD0A-45CC-8FEE-32DD57BA1F24}">
      <dgm:prSet/>
      <dgm:spPr/>
      <dgm:t>
        <a:bodyPr/>
        <a:lstStyle/>
        <a:p>
          <a:pPr>
            <a:defRPr cap="all"/>
          </a:pPr>
          <a:r>
            <a:rPr lang="en-US">
              <a:latin typeface="Tempus Sans ITC" panose="04020404030D07020202" pitchFamily="82" charset="0"/>
            </a:rPr>
            <a:t>Shows potential of adaptive, multi-domain AI tutoring</a:t>
          </a:r>
        </a:p>
      </dgm:t>
    </dgm:pt>
    <dgm:pt modelId="{DCBFA8E6-0685-4A94-AFD6-ADC20CD579FA}" type="parTrans" cxnId="{EBF06CA8-EBA2-47E8-B450-4D782AC4C007}">
      <dgm:prSet/>
      <dgm:spPr/>
      <dgm:t>
        <a:bodyPr/>
        <a:lstStyle/>
        <a:p>
          <a:endParaRPr lang="en-US"/>
        </a:p>
      </dgm:t>
    </dgm:pt>
    <dgm:pt modelId="{E3A896EA-DAB1-41AD-9423-A141F40AA4D4}" type="sibTrans" cxnId="{EBF06CA8-EBA2-47E8-B450-4D782AC4C007}">
      <dgm:prSet/>
      <dgm:spPr/>
      <dgm:t>
        <a:bodyPr/>
        <a:lstStyle/>
        <a:p>
          <a:endParaRPr lang="en-US"/>
        </a:p>
      </dgm:t>
    </dgm:pt>
    <dgm:pt modelId="{9CF45206-FC87-4C00-9427-C18B3EAAFAF4}">
      <dgm:prSet/>
      <dgm:spPr/>
      <dgm:t>
        <a:bodyPr/>
        <a:lstStyle/>
        <a:p>
          <a:pPr>
            <a:defRPr cap="all"/>
          </a:pPr>
          <a:r>
            <a:rPr lang="en-US">
              <a:latin typeface="Tempus Sans ITC" panose="04020404030D07020202" pitchFamily="82" charset="0"/>
            </a:rPr>
            <a:t>Fully offline and privacy-respecting</a:t>
          </a:r>
        </a:p>
      </dgm:t>
    </dgm:pt>
    <dgm:pt modelId="{40791B6E-C7E7-4877-B706-E9CA0FFFCC81}" type="parTrans" cxnId="{AC68AF5D-781C-46FB-ACB5-6A7FEBBDA831}">
      <dgm:prSet/>
      <dgm:spPr/>
      <dgm:t>
        <a:bodyPr/>
        <a:lstStyle/>
        <a:p>
          <a:endParaRPr lang="en-US"/>
        </a:p>
      </dgm:t>
    </dgm:pt>
    <dgm:pt modelId="{5F2BF630-C4DD-42A6-9C68-0DCFBDD2C63F}" type="sibTrans" cxnId="{AC68AF5D-781C-46FB-ACB5-6A7FEBBDA831}">
      <dgm:prSet/>
      <dgm:spPr/>
      <dgm:t>
        <a:bodyPr/>
        <a:lstStyle/>
        <a:p>
          <a:endParaRPr lang="en-US"/>
        </a:p>
      </dgm:t>
    </dgm:pt>
    <dgm:pt modelId="{DBDE187D-DD6B-4BB5-A83A-0CCAE0E75300}">
      <dgm:prSet/>
      <dgm:spPr/>
      <dgm:t>
        <a:bodyPr/>
        <a:lstStyle/>
        <a:p>
          <a:pPr>
            <a:defRPr cap="all"/>
          </a:pPr>
          <a:r>
            <a:rPr lang="en-US">
              <a:latin typeface="Tempus Sans ITC" panose="04020404030D07020202" pitchFamily="82" charset="0"/>
            </a:rPr>
            <a:t>Ready for future subjects like math, science, and writing</a:t>
          </a:r>
        </a:p>
      </dgm:t>
    </dgm:pt>
    <dgm:pt modelId="{27137B5E-349E-4A90-A52D-3D4CC9511EBC}" type="parTrans" cxnId="{F39A15CE-D32B-4EB1-8503-74CA59BBFC56}">
      <dgm:prSet/>
      <dgm:spPr/>
      <dgm:t>
        <a:bodyPr/>
        <a:lstStyle/>
        <a:p>
          <a:endParaRPr lang="en-US"/>
        </a:p>
      </dgm:t>
    </dgm:pt>
    <dgm:pt modelId="{A4C8A003-97B1-4A50-AEE3-7BD023D9B998}" type="sibTrans" cxnId="{F39A15CE-D32B-4EB1-8503-74CA59BBFC56}">
      <dgm:prSet/>
      <dgm:spPr/>
      <dgm:t>
        <a:bodyPr/>
        <a:lstStyle/>
        <a:p>
          <a:endParaRPr lang="en-US"/>
        </a:p>
      </dgm:t>
    </dgm:pt>
    <dgm:pt modelId="{9BF6887C-CB61-4E3E-9600-E82709100408}" type="pres">
      <dgm:prSet presAssocID="{A9E7BAE8-E2B5-43EC-9220-7EA9ACE61A7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CAA52EA-097D-42F4-A96B-267D53C11B98}" type="pres">
      <dgm:prSet presAssocID="{7ADE17F7-CD0A-45CC-8FEE-32DD57BA1F24}" presName="hierRoot1" presStyleCnt="0"/>
      <dgm:spPr/>
    </dgm:pt>
    <dgm:pt modelId="{159BF0A1-A40F-4184-9013-5BE219D646E3}" type="pres">
      <dgm:prSet presAssocID="{7ADE17F7-CD0A-45CC-8FEE-32DD57BA1F24}" presName="composite" presStyleCnt="0"/>
      <dgm:spPr/>
    </dgm:pt>
    <dgm:pt modelId="{1074FDE7-388D-4656-996C-E1AFC7275C83}" type="pres">
      <dgm:prSet presAssocID="{7ADE17F7-CD0A-45CC-8FEE-32DD57BA1F24}" presName="background" presStyleLbl="node0" presStyleIdx="0" presStyleCnt="3"/>
      <dgm:spPr/>
    </dgm:pt>
    <dgm:pt modelId="{067A70C1-4227-43B4-B96D-B9D2B4839FCB}" type="pres">
      <dgm:prSet presAssocID="{7ADE17F7-CD0A-45CC-8FEE-32DD57BA1F24}" presName="text" presStyleLbl="fgAcc0" presStyleIdx="0" presStyleCnt="3">
        <dgm:presLayoutVars>
          <dgm:chPref val="3"/>
        </dgm:presLayoutVars>
      </dgm:prSet>
      <dgm:spPr/>
    </dgm:pt>
    <dgm:pt modelId="{76F3BA66-7A82-4071-BFAA-D4DEF4A0DE2E}" type="pres">
      <dgm:prSet presAssocID="{7ADE17F7-CD0A-45CC-8FEE-32DD57BA1F24}" presName="hierChild2" presStyleCnt="0"/>
      <dgm:spPr/>
    </dgm:pt>
    <dgm:pt modelId="{864C5407-B4A6-4300-B025-3C38A6E2FA63}" type="pres">
      <dgm:prSet presAssocID="{9CF45206-FC87-4C00-9427-C18B3EAAFAF4}" presName="hierRoot1" presStyleCnt="0"/>
      <dgm:spPr/>
    </dgm:pt>
    <dgm:pt modelId="{459D0843-1EA9-4007-9A80-D57BA49062D0}" type="pres">
      <dgm:prSet presAssocID="{9CF45206-FC87-4C00-9427-C18B3EAAFAF4}" presName="composite" presStyleCnt="0"/>
      <dgm:spPr/>
    </dgm:pt>
    <dgm:pt modelId="{8C920390-F234-49A8-87D1-8547F758DBAB}" type="pres">
      <dgm:prSet presAssocID="{9CF45206-FC87-4C00-9427-C18B3EAAFAF4}" presName="background" presStyleLbl="node0" presStyleIdx="1" presStyleCnt="3"/>
      <dgm:spPr/>
    </dgm:pt>
    <dgm:pt modelId="{99DA1C8A-79E5-422C-8BE7-E2166494A71F}" type="pres">
      <dgm:prSet presAssocID="{9CF45206-FC87-4C00-9427-C18B3EAAFAF4}" presName="text" presStyleLbl="fgAcc0" presStyleIdx="1" presStyleCnt="3">
        <dgm:presLayoutVars>
          <dgm:chPref val="3"/>
        </dgm:presLayoutVars>
      </dgm:prSet>
      <dgm:spPr/>
    </dgm:pt>
    <dgm:pt modelId="{C2D1C004-FB21-437D-A051-BFE6328CA99B}" type="pres">
      <dgm:prSet presAssocID="{9CF45206-FC87-4C00-9427-C18B3EAAFAF4}" presName="hierChild2" presStyleCnt="0"/>
      <dgm:spPr/>
    </dgm:pt>
    <dgm:pt modelId="{5459EE8D-F5B4-434E-8FFA-ECCFCA805CFE}" type="pres">
      <dgm:prSet presAssocID="{DBDE187D-DD6B-4BB5-A83A-0CCAE0E75300}" presName="hierRoot1" presStyleCnt="0"/>
      <dgm:spPr/>
    </dgm:pt>
    <dgm:pt modelId="{5D77A263-89DB-49DB-80BE-A4AE06E13B9F}" type="pres">
      <dgm:prSet presAssocID="{DBDE187D-DD6B-4BB5-A83A-0CCAE0E75300}" presName="composite" presStyleCnt="0"/>
      <dgm:spPr/>
    </dgm:pt>
    <dgm:pt modelId="{ACADF1FC-0E6F-462B-B0B8-485D54095D38}" type="pres">
      <dgm:prSet presAssocID="{DBDE187D-DD6B-4BB5-A83A-0CCAE0E75300}" presName="background" presStyleLbl="node0" presStyleIdx="2" presStyleCnt="3"/>
      <dgm:spPr/>
    </dgm:pt>
    <dgm:pt modelId="{C1AB74F2-7320-43FA-A4C7-52A5E1FF5B87}" type="pres">
      <dgm:prSet presAssocID="{DBDE187D-DD6B-4BB5-A83A-0CCAE0E75300}" presName="text" presStyleLbl="fgAcc0" presStyleIdx="2" presStyleCnt="3">
        <dgm:presLayoutVars>
          <dgm:chPref val="3"/>
        </dgm:presLayoutVars>
      </dgm:prSet>
      <dgm:spPr/>
    </dgm:pt>
    <dgm:pt modelId="{51529B32-C065-4594-A0E4-E7CAEDA2F5E0}" type="pres">
      <dgm:prSet presAssocID="{DBDE187D-DD6B-4BB5-A83A-0CCAE0E75300}" presName="hierChild2" presStyleCnt="0"/>
      <dgm:spPr/>
    </dgm:pt>
  </dgm:ptLst>
  <dgm:cxnLst>
    <dgm:cxn modelId="{240D8404-81E9-4A43-B046-8350B6DA641D}" type="presOf" srcId="{7ADE17F7-CD0A-45CC-8FEE-32DD57BA1F24}" destId="{067A70C1-4227-43B4-B96D-B9D2B4839FCB}" srcOrd="0" destOrd="0" presId="urn:microsoft.com/office/officeart/2005/8/layout/hierarchy1"/>
    <dgm:cxn modelId="{AF4D022E-3629-43B2-8DB4-435CD42C573C}" type="presOf" srcId="{A9E7BAE8-E2B5-43EC-9220-7EA9ACE61A73}" destId="{9BF6887C-CB61-4E3E-9600-E82709100408}" srcOrd="0" destOrd="0" presId="urn:microsoft.com/office/officeart/2005/8/layout/hierarchy1"/>
    <dgm:cxn modelId="{AC68AF5D-781C-46FB-ACB5-6A7FEBBDA831}" srcId="{A9E7BAE8-E2B5-43EC-9220-7EA9ACE61A73}" destId="{9CF45206-FC87-4C00-9427-C18B3EAAFAF4}" srcOrd="1" destOrd="0" parTransId="{40791B6E-C7E7-4877-B706-E9CA0FFFCC81}" sibTransId="{5F2BF630-C4DD-42A6-9C68-0DCFBDD2C63F}"/>
    <dgm:cxn modelId="{0B7CE97C-EC47-4A14-9D04-EFA456F7384C}" type="presOf" srcId="{9CF45206-FC87-4C00-9427-C18B3EAAFAF4}" destId="{99DA1C8A-79E5-422C-8BE7-E2166494A71F}" srcOrd="0" destOrd="0" presId="urn:microsoft.com/office/officeart/2005/8/layout/hierarchy1"/>
    <dgm:cxn modelId="{EBF06CA8-EBA2-47E8-B450-4D782AC4C007}" srcId="{A9E7BAE8-E2B5-43EC-9220-7EA9ACE61A73}" destId="{7ADE17F7-CD0A-45CC-8FEE-32DD57BA1F24}" srcOrd="0" destOrd="0" parTransId="{DCBFA8E6-0685-4A94-AFD6-ADC20CD579FA}" sibTransId="{E3A896EA-DAB1-41AD-9423-A141F40AA4D4}"/>
    <dgm:cxn modelId="{F39A15CE-D32B-4EB1-8503-74CA59BBFC56}" srcId="{A9E7BAE8-E2B5-43EC-9220-7EA9ACE61A73}" destId="{DBDE187D-DD6B-4BB5-A83A-0CCAE0E75300}" srcOrd="2" destOrd="0" parTransId="{27137B5E-349E-4A90-A52D-3D4CC9511EBC}" sibTransId="{A4C8A003-97B1-4A50-AEE3-7BD023D9B998}"/>
    <dgm:cxn modelId="{A03577E3-7D38-48A0-A88B-2EA5702BA18C}" type="presOf" srcId="{DBDE187D-DD6B-4BB5-A83A-0CCAE0E75300}" destId="{C1AB74F2-7320-43FA-A4C7-52A5E1FF5B87}" srcOrd="0" destOrd="0" presId="urn:microsoft.com/office/officeart/2005/8/layout/hierarchy1"/>
    <dgm:cxn modelId="{3EEA34C0-FC23-42EF-BE4B-9E96C4FA484D}" type="presParOf" srcId="{9BF6887C-CB61-4E3E-9600-E82709100408}" destId="{BCAA52EA-097D-42F4-A96B-267D53C11B98}" srcOrd="0" destOrd="0" presId="urn:microsoft.com/office/officeart/2005/8/layout/hierarchy1"/>
    <dgm:cxn modelId="{FB2EDEAC-7C3F-47D4-88BA-1FABBC69357D}" type="presParOf" srcId="{BCAA52EA-097D-42F4-A96B-267D53C11B98}" destId="{159BF0A1-A40F-4184-9013-5BE219D646E3}" srcOrd="0" destOrd="0" presId="urn:microsoft.com/office/officeart/2005/8/layout/hierarchy1"/>
    <dgm:cxn modelId="{D5398F3C-7A11-4401-8EBE-7BF5AA0A4028}" type="presParOf" srcId="{159BF0A1-A40F-4184-9013-5BE219D646E3}" destId="{1074FDE7-388D-4656-996C-E1AFC7275C83}" srcOrd="0" destOrd="0" presId="urn:microsoft.com/office/officeart/2005/8/layout/hierarchy1"/>
    <dgm:cxn modelId="{80ACE7D1-E682-4252-B350-BAA7116F94B2}" type="presParOf" srcId="{159BF0A1-A40F-4184-9013-5BE219D646E3}" destId="{067A70C1-4227-43B4-B96D-B9D2B4839FCB}" srcOrd="1" destOrd="0" presId="urn:microsoft.com/office/officeart/2005/8/layout/hierarchy1"/>
    <dgm:cxn modelId="{E408D8F0-9102-4B3F-A3E0-58FE8ACE6650}" type="presParOf" srcId="{BCAA52EA-097D-42F4-A96B-267D53C11B98}" destId="{76F3BA66-7A82-4071-BFAA-D4DEF4A0DE2E}" srcOrd="1" destOrd="0" presId="urn:microsoft.com/office/officeart/2005/8/layout/hierarchy1"/>
    <dgm:cxn modelId="{65964217-7840-4951-BA53-032472A6DFED}" type="presParOf" srcId="{9BF6887C-CB61-4E3E-9600-E82709100408}" destId="{864C5407-B4A6-4300-B025-3C38A6E2FA63}" srcOrd="1" destOrd="0" presId="urn:microsoft.com/office/officeart/2005/8/layout/hierarchy1"/>
    <dgm:cxn modelId="{4A738EEC-5588-46F5-BC09-C718AB165487}" type="presParOf" srcId="{864C5407-B4A6-4300-B025-3C38A6E2FA63}" destId="{459D0843-1EA9-4007-9A80-D57BA49062D0}" srcOrd="0" destOrd="0" presId="urn:microsoft.com/office/officeart/2005/8/layout/hierarchy1"/>
    <dgm:cxn modelId="{2E6E8566-BE0F-41F5-B26C-05C3395A74AE}" type="presParOf" srcId="{459D0843-1EA9-4007-9A80-D57BA49062D0}" destId="{8C920390-F234-49A8-87D1-8547F758DBAB}" srcOrd="0" destOrd="0" presId="urn:microsoft.com/office/officeart/2005/8/layout/hierarchy1"/>
    <dgm:cxn modelId="{8B11F19B-B905-4F57-A382-64CE9E506FAA}" type="presParOf" srcId="{459D0843-1EA9-4007-9A80-D57BA49062D0}" destId="{99DA1C8A-79E5-422C-8BE7-E2166494A71F}" srcOrd="1" destOrd="0" presId="urn:microsoft.com/office/officeart/2005/8/layout/hierarchy1"/>
    <dgm:cxn modelId="{BF188DB4-2E93-449B-A030-D2675C0802E7}" type="presParOf" srcId="{864C5407-B4A6-4300-B025-3C38A6E2FA63}" destId="{C2D1C004-FB21-437D-A051-BFE6328CA99B}" srcOrd="1" destOrd="0" presId="urn:microsoft.com/office/officeart/2005/8/layout/hierarchy1"/>
    <dgm:cxn modelId="{7F0ABDBA-4C7C-4627-8E8D-B9862B0FBD23}" type="presParOf" srcId="{9BF6887C-CB61-4E3E-9600-E82709100408}" destId="{5459EE8D-F5B4-434E-8FFA-ECCFCA805CFE}" srcOrd="2" destOrd="0" presId="urn:microsoft.com/office/officeart/2005/8/layout/hierarchy1"/>
    <dgm:cxn modelId="{095ADCF6-9B89-4904-B093-0E65000A372D}" type="presParOf" srcId="{5459EE8D-F5B4-434E-8FFA-ECCFCA805CFE}" destId="{5D77A263-89DB-49DB-80BE-A4AE06E13B9F}" srcOrd="0" destOrd="0" presId="urn:microsoft.com/office/officeart/2005/8/layout/hierarchy1"/>
    <dgm:cxn modelId="{2191FB8B-296A-4F64-9CAA-2232EE60F4F6}" type="presParOf" srcId="{5D77A263-89DB-49DB-80BE-A4AE06E13B9F}" destId="{ACADF1FC-0E6F-462B-B0B8-485D54095D38}" srcOrd="0" destOrd="0" presId="urn:microsoft.com/office/officeart/2005/8/layout/hierarchy1"/>
    <dgm:cxn modelId="{4AD0DDE3-FBCC-4F4E-B56F-C7E78329D1E7}" type="presParOf" srcId="{5D77A263-89DB-49DB-80BE-A4AE06E13B9F}" destId="{C1AB74F2-7320-43FA-A4C7-52A5E1FF5B87}" srcOrd="1" destOrd="0" presId="urn:microsoft.com/office/officeart/2005/8/layout/hierarchy1"/>
    <dgm:cxn modelId="{DE1AB13A-FB8E-4930-96CB-285E72610201}" type="presParOf" srcId="{5459EE8D-F5B4-434E-8FFA-ECCFCA805CFE}" destId="{51529B32-C065-4594-A0E4-E7CAEDA2F5E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5EF04-3911-444D-A116-B3388A28F65B}">
      <dsp:nvSpPr>
        <dsp:cNvPr id="0" name=""/>
        <dsp:cNvSpPr/>
      </dsp:nvSpPr>
      <dsp:spPr>
        <a:xfrm>
          <a:off x="0" y="0"/>
          <a:ext cx="6315075" cy="942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empus Sans ITC" panose="04020404030D07020202" pitchFamily="82" charset="0"/>
            </a:rPr>
            <a:t>A personalized AI tutor designed to teach Python and Guitar Music Theory.</a:t>
          </a:r>
        </a:p>
      </dsp:txBody>
      <dsp:txXfrm>
        <a:off x="27614" y="27614"/>
        <a:ext cx="5297702" cy="887588"/>
      </dsp:txXfrm>
    </dsp:sp>
    <dsp:sp modelId="{E27E4CAD-C4C2-49A2-BC39-9B179F8365DC}">
      <dsp:nvSpPr>
        <dsp:cNvPr id="0" name=""/>
        <dsp:cNvSpPr/>
      </dsp:nvSpPr>
      <dsp:spPr>
        <a:xfrm>
          <a:off x="557212" y="1099952"/>
          <a:ext cx="6315075" cy="942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3100"/>
                <a:satOff val="-4962"/>
                <a:lumOff val="254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23100"/>
                <a:satOff val="-4962"/>
                <a:lumOff val="254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empus Sans ITC" panose="04020404030D07020202" pitchFamily="82" charset="0"/>
            </a:rPr>
            <a:t>Powered by </a:t>
          </a:r>
          <a:r>
            <a:rPr lang="en-US" sz="2300" kern="1200" err="1">
              <a:latin typeface="Tempus Sans ITC" panose="04020404030D07020202" pitchFamily="82" charset="0"/>
            </a:rPr>
            <a:t>Ollama</a:t>
          </a:r>
          <a:r>
            <a:rPr lang="en-US" sz="2300" kern="1200">
              <a:latin typeface="Tempus Sans ITC" panose="04020404030D07020202" pitchFamily="82" charset="0"/>
            </a:rPr>
            <a:t> using </a:t>
          </a:r>
          <a:r>
            <a:rPr lang="en-US" sz="2300" kern="1200" err="1">
              <a:latin typeface="Tempus Sans ITC" panose="04020404030D07020202" pitchFamily="82" charset="0"/>
            </a:rPr>
            <a:t>LLaMA</a:t>
          </a:r>
          <a:r>
            <a:rPr lang="en-US" sz="2300" kern="1200">
              <a:latin typeface="Tempus Sans ITC" panose="04020404030D07020202" pitchFamily="82" charset="0"/>
            </a:rPr>
            <a:t> 3, </a:t>
          </a:r>
          <a:r>
            <a:rPr lang="en-US" sz="2300" kern="1200" err="1">
              <a:latin typeface="Tempus Sans ITC" panose="04020404030D07020202" pitchFamily="82" charset="0"/>
            </a:rPr>
            <a:t>DeepSeek</a:t>
          </a:r>
          <a:r>
            <a:rPr lang="en-US" sz="2300" kern="1200">
              <a:latin typeface="Tempus Sans ITC" panose="04020404030D07020202" pitchFamily="82" charset="0"/>
            </a:rPr>
            <a:t> Coder v2, and Mistral.</a:t>
          </a:r>
        </a:p>
      </dsp:txBody>
      <dsp:txXfrm>
        <a:off x="584826" y="1127566"/>
        <a:ext cx="5089803" cy="887588"/>
      </dsp:txXfrm>
    </dsp:sp>
    <dsp:sp modelId="{721B28AC-0CAA-499B-98D8-BD88461551A5}">
      <dsp:nvSpPr>
        <dsp:cNvPr id="0" name=""/>
        <dsp:cNvSpPr/>
      </dsp:nvSpPr>
      <dsp:spPr>
        <a:xfrm>
          <a:off x="1114424" y="2199904"/>
          <a:ext cx="6315075" cy="942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Tempus Sans ITC" panose="04020404030D07020202" pitchFamily="82" charset="0"/>
            </a:rPr>
            <a:t>Local-first design for privacy, speed, and control.</a:t>
          </a:r>
        </a:p>
      </dsp:txBody>
      <dsp:txXfrm>
        <a:off x="1142038" y="2227518"/>
        <a:ext cx="5089803" cy="887588"/>
      </dsp:txXfrm>
    </dsp:sp>
    <dsp:sp modelId="{B77D9E1B-11C2-4DBE-A85A-BA0E6B1D3093}">
      <dsp:nvSpPr>
        <dsp:cNvPr id="0" name=""/>
        <dsp:cNvSpPr/>
      </dsp:nvSpPr>
      <dsp:spPr>
        <a:xfrm>
          <a:off x="5702244" y="714969"/>
          <a:ext cx="612830" cy="61283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840131" y="714969"/>
        <a:ext cx="337056" cy="461155"/>
      </dsp:txXfrm>
    </dsp:sp>
    <dsp:sp modelId="{86A129B0-8EF1-400B-8B9F-89B63514992D}">
      <dsp:nvSpPr>
        <dsp:cNvPr id="0" name=""/>
        <dsp:cNvSpPr/>
      </dsp:nvSpPr>
      <dsp:spPr>
        <a:xfrm>
          <a:off x="6259456" y="1808635"/>
          <a:ext cx="612830" cy="61283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757410"/>
            <a:satOff val="-6624"/>
            <a:lumOff val="72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757410"/>
              <a:satOff val="-6624"/>
              <a:lumOff val="7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397343" y="1808635"/>
        <a:ext cx="337056" cy="461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DEB45-039A-474E-900F-75C76925C814}">
      <dsp:nvSpPr>
        <dsp:cNvPr id="0" name=""/>
        <dsp:cNvSpPr/>
      </dsp:nvSpPr>
      <dsp:spPr>
        <a:xfrm>
          <a:off x="37425" y="496145"/>
          <a:ext cx="973665" cy="9736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0CFA0-E568-4886-BCA0-7B29021C44BE}">
      <dsp:nvSpPr>
        <dsp:cNvPr id="0" name=""/>
        <dsp:cNvSpPr/>
      </dsp:nvSpPr>
      <dsp:spPr>
        <a:xfrm>
          <a:off x="241895" y="700615"/>
          <a:ext cx="564725" cy="564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AC259-D0E8-4CC9-A2EA-A4922F32DD97}">
      <dsp:nvSpPr>
        <dsp:cNvPr id="0" name=""/>
        <dsp:cNvSpPr/>
      </dsp:nvSpPr>
      <dsp:spPr>
        <a:xfrm>
          <a:off x="1219733" y="496145"/>
          <a:ext cx="2295067" cy="973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empus Sans ITC" panose="04020404030D07020202" pitchFamily="82" charset="0"/>
            </a:rPr>
            <a:t>Adaptive explanations and multi-turn dialogue</a:t>
          </a:r>
        </a:p>
      </dsp:txBody>
      <dsp:txXfrm>
        <a:off x="1219733" y="496145"/>
        <a:ext cx="2295067" cy="973665"/>
      </dsp:txXfrm>
    </dsp:sp>
    <dsp:sp modelId="{9E383EA3-D5C3-4BC0-B304-B904CBA827A9}">
      <dsp:nvSpPr>
        <dsp:cNvPr id="0" name=""/>
        <dsp:cNvSpPr/>
      </dsp:nvSpPr>
      <dsp:spPr>
        <a:xfrm>
          <a:off x="3914699" y="496145"/>
          <a:ext cx="973665" cy="9736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9482C-1DCA-4F2F-90A9-A5A791ED093F}">
      <dsp:nvSpPr>
        <dsp:cNvPr id="0" name=""/>
        <dsp:cNvSpPr/>
      </dsp:nvSpPr>
      <dsp:spPr>
        <a:xfrm>
          <a:off x="4119168" y="700615"/>
          <a:ext cx="564725" cy="564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46E7A-C524-4A47-891D-32C709E85390}">
      <dsp:nvSpPr>
        <dsp:cNvPr id="0" name=""/>
        <dsp:cNvSpPr/>
      </dsp:nvSpPr>
      <dsp:spPr>
        <a:xfrm>
          <a:off x="5097006" y="496145"/>
          <a:ext cx="2295067" cy="973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empus Sans ITC" panose="04020404030D07020202" pitchFamily="82" charset="0"/>
            </a:rPr>
            <a:t>Visual chord diagrams using matplotlib</a:t>
          </a:r>
        </a:p>
      </dsp:txBody>
      <dsp:txXfrm>
        <a:off x="5097006" y="496145"/>
        <a:ext cx="2295067" cy="973665"/>
      </dsp:txXfrm>
    </dsp:sp>
    <dsp:sp modelId="{5FBBC024-438E-40A7-8D49-A001E3EDC070}">
      <dsp:nvSpPr>
        <dsp:cNvPr id="0" name=""/>
        <dsp:cNvSpPr/>
      </dsp:nvSpPr>
      <dsp:spPr>
        <a:xfrm>
          <a:off x="37425" y="2071901"/>
          <a:ext cx="973665" cy="9736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716D2-0461-4AD1-833E-18202BF29281}">
      <dsp:nvSpPr>
        <dsp:cNvPr id="0" name=""/>
        <dsp:cNvSpPr/>
      </dsp:nvSpPr>
      <dsp:spPr>
        <a:xfrm>
          <a:off x="241895" y="2276371"/>
          <a:ext cx="564725" cy="5647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5F09A-41DA-4D46-ACF3-189D6655D006}">
      <dsp:nvSpPr>
        <dsp:cNvPr id="0" name=""/>
        <dsp:cNvSpPr/>
      </dsp:nvSpPr>
      <dsp:spPr>
        <a:xfrm>
          <a:off x="1219733" y="2071901"/>
          <a:ext cx="2295067" cy="973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empus Sans ITC" panose="04020404030D07020202" pitchFamily="82" charset="0"/>
            </a:rPr>
            <a:t>Quiz generation with difficulty tracking</a:t>
          </a:r>
        </a:p>
      </dsp:txBody>
      <dsp:txXfrm>
        <a:off x="1219733" y="2071901"/>
        <a:ext cx="2295067" cy="973665"/>
      </dsp:txXfrm>
    </dsp:sp>
    <dsp:sp modelId="{A903C351-5679-4A69-B220-6750C1CCB4E5}">
      <dsp:nvSpPr>
        <dsp:cNvPr id="0" name=""/>
        <dsp:cNvSpPr/>
      </dsp:nvSpPr>
      <dsp:spPr>
        <a:xfrm>
          <a:off x="3914699" y="2071901"/>
          <a:ext cx="973665" cy="9736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86012-9BC4-4FDC-99F5-B10A565138F0}">
      <dsp:nvSpPr>
        <dsp:cNvPr id="0" name=""/>
        <dsp:cNvSpPr/>
      </dsp:nvSpPr>
      <dsp:spPr>
        <a:xfrm>
          <a:off x="4119168" y="2276371"/>
          <a:ext cx="564725" cy="5647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0B00A-3513-4DD5-BF04-85F8EAA41E89}">
      <dsp:nvSpPr>
        <dsp:cNvPr id="0" name=""/>
        <dsp:cNvSpPr/>
      </dsp:nvSpPr>
      <dsp:spPr>
        <a:xfrm>
          <a:off x="5097006" y="2071901"/>
          <a:ext cx="2295067" cy="973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>
              <a:latin typeface="Tempus Sans ITC" panose="04020404030D07020202" pitchFamily="82" charset="0"/>
            </a:rPr>
            <a:t>Gradio</a:t>
          </a:r>
          <a:r>
            <a:rPr lang="en-US" sz="1900" kern="1200">
              <a:latin typeface="Tempus Sans ITC" panose="04020404030D07020202" pitchFamily="82" charset="0"/>
            </a:rPr>
            <a:t> UI with model-switching dropdown</a:t>
          </a:r>
        </a:p>
      </dsp:txBody>
      <dsp:txXfrm>
        <a:off x="5097006" y="2071901"/>
        <a:ext cx="2295067" cy="9736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5F69F-3992-47C4-9455-34F693458080}">
      <dsp:nvSpPr>
        <dsp:cNvPr id="0" name=""/>
        <dsp:cNvSpPr/>
      </dsp:nvSpPr>
      <dsp:spPr>
        <a:xfrm>
          <a:off x="0" y="1766"/>
          <a:ext cx="5019561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87F98-CD56-4D51-9ED9-ED9E7992B16B}">
      <dsp:nvSpPr>
        <dsp:cNvPr id="0" name=""/>
        <dsp:cNvSpPr/>
      </dsp:nvSpPr>
      <dsp:spPr>
        <a:xfrm>
          <a:off x="270752" y="203152"/>
          <a:ext cx="492278" cy="492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1CCAC-CCE3-40DE-B592-FB34B6F59FA9}">
      <dsp:nvSpPr>
        <dsp:cNvPr id="0" name=""/>
        <dsp:cNvSpPr/>
      </dsp:nvSpPr>
      <dsp:spPr>
        <a:xfrm>
          <a:off x="1033783" y="1766"/>
          <a:ext cx="3985777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Tempus Sans ITC" panose="04020404030D07020202" pitchFamily="82" charset="0"/>
            </a:rPr>
            <a:t>Ollama</a:t>
          </a:r>
          <a:r>
            <a:rPr lang="en-US" sz="2100" kern="1200">
              <a:latin typeface="Tempus Sans ITC" panose="04020404030D07020202" pitchFamily="82" charset="0"/>
            </a:rPr>
            <a:t> (local model runner)</a:t>
          </a:r>
        </a:p>
      </dsp:txBody>
      <dsp:txXfrm>
        <a:off x="1033783" y="1766"/>
        <a:ext cx="3985777" cy="895050"/>
      </dsp:txXfrm>
    </dsp:sp>
    <dsp:sp modelId="{85C5C4C7-ED90-4033-BDB1-3AD7A4F40710}">
      <dsp:nvSpPr>
        <dsp:cNvPr id="0" name=""/>
        <dsp:cNvSpPr/>
      </dsp:nvSpPr>
      <dsp:spPr>
        <a:xfrm>
          <a:off x="0" y="1120579"/>
          <a:ext cx="5019561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DF9F0-AD66-4D35-900F-A44FD6568A23}">
      <dsp:nvSpPr>
        <dsp:cNvPr id="0" name=""/>
        <dsp:cNvSpPr/>
      </dsp:nvSpPr>
      <dsp:spPr>
        <a:xfrm>
          <a:off x="270752" y="1321966"/>
          <a:ext cx="492278" cy="492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80E3A-CC56-4130-93C1-1EEB4CE7E9E9}">
      <dsp:nvSpPr>
        <dsp:cNvPr id="0" name=""/>
        <dsp:cNvSpPr/>
      </dsp:nvSpPr>
      <dsp:spPr>
        <a:xfrm>
          <a:off x="1033783" y="1120579"/>
          <a:ext cx="3985777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Tempus Sans ITC" panose="04020404030D07020202" pitchFamily="82" charset="0"/>
            </a:rPr>
            <a:t>LLaMA</a:t>
          </a:r>
          <a:r>
            <a:rPr lang="en-US" sz="2100" kern="1200">
              <a:latin typeface="Tempus Sans ITC" panose="04020404030D07020202" pitchFamily="82" charset="0"/>
            </a:rPr>
            <a:t> 3, </a:t>
          </a:r>
          <a:r>
            <a:rPr lang="en-US" sz="2100" kern="1200" err="1">
              <a:latin typeface="Tempus Sans ITC" panose="04020404030D07020202" pitchFamily="82" charset="0"/>
            </a:rPr>
            <a:t>DeepSeek</a:t>
          </a:r>
          <a:r>
            <a:rPr lang="en-US" sz="2100" kern="1200">
              <a:latin typeface="Tempus Sans ITC" panose="04020404030D07020202" pitchFamily="82" charset="0"/>
            </a:rPr>
            <a:t> Coder v2, Mistral</a:t>
          </a:r>
        </a:p>
      </dsp:txBody>
      <dsp:txXfrm>
        <a:off x="1033783" y="1120579"/>
        <a:ext cx="3985777" cy="895050"/>
      </dsp:txXfrm>
    </dsp:sp>
    <dsp:sp modelId="{ABC2E3F6-CC57-4A13-B211-A4F994A14F46}">
      <dsp:nvSpPr>
        <dsp:cNvPr id="0" name=""/>
        <dsp:cNvSpPr/>
      </dsp:nvSpPr>
      <dsp:spPr>
        <a:xfrm>
          <a:off x="0" y="2239393"/>
          <a:ext cx="5019561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ACF7D-2A2E-4D42-9A2B-3362124F3DFC}">
      <dsp:nvSpPr>
        <dsp:cNvPr id="0" name=""/>
        <dsp:cNvSpPr/>
      </dsp:nvSpPr>
      <dsp:spPr>
        <a:xfrm>
          <a:off x="270752" y="2440779"/>
          <a:ext cx="492278" cy="492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7B63F-CA4A-4CD3-B1FE-1E4A7EE61099}">
      <dsp:nvSpPr>
        <dsp:cNvPr id="0" name=""/>
        <dsp:cNvSpPr/>
      </dsp:nvSpPr>
      <dsp:spPr>
        <a:xfrm>
          <a:off x="1033783" y="2239393"/>
          <a:ext cx="3985777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Tempus Sans ITC" panose="04020404030D07020202" pitchFamily="82" charset="0"/>
            </a:rPr>
            <a:t>Gradio</a:t>
          </a:r>
          <a:r>
            <a:rPr lang="en-US" sz="2100" kern="1200">
              <a:latin typeface="Tempus Sans ITC" panose="04020404030D07020202" pitchFamily="82" charset="0"/>
            </a:rPr>
            <a:t>, Python, Matplotlib, JSON</a:t>
          </a:r>
        </a:p>
      </dsp:txBody>
      <dsp:txXfrm>
        <a:off x="1033783" y="2239393"/>
        <a:ext cx="3985777" cy="895050"/>
      </dsp:txXfrm>
    </dsp:sp>
    <dsp:sp modelId="{DBED9412-E5D1-4896-9212-9F1AF7009367}">
      <dsp:nvSpPr>
        <dsp:cNvPr id="0" name=""/>
        <dsp:cNvSpPr/>
      </dsp:nvSpPr>
      <dsp:spPr>
        <a:xfrm>
          <a:off x="0" y="3358207"/>
          <a:ext cx="5019561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16843-B08B-4FDC-9524-795A4DE6F3AB}">
      <dsp:nvSpPr>
        <dsp:cNvPr id="0" name=""/>
        <dsp:cNvSpPr/>
      </dsp:nvSpPr>
      <dsp:spPr>
        <a:xfrm>
          <a:off x="270752" y="3559593"/>
          <a:ext cx="492278" cy="4922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A81CD-2405-4B5B-917D-5C75639068A5}">
      <dsp:nvSpPr>
        <dsp:cNvPr id="0" name=""/>
        <dsp:cNvSpPr/>
      </dsp:nvSpPr>
      <dsp:spPr>
        <a:xfrm>
          <a:off x="1033783" y="3358207"/>
          <a:ext cx="3985777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empus Sans ITC" panose="04020404030D07020202" pitchFamily="82" charset="0"/>
            </a:rPr>
            <a:t>Custom quiz engine and memory tracking</a:t>
          </a:r>
        </a:p>
      </dsp:txBody>
      <dsp:txXfrm>
        <a:off x="1033783" y="3358207"/>
        <a:ext cx="3985777" cy="895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4FDE7-388D-4656-996C-E1AFC7275C83}">
      <dsp:nvSpPr>
        <dsp:cNvPr id="0" name=""/>
        <dsp:cNvSpPr/>
      </dsp:nvSpPr>
      <dsp:spPr>
        <a:xfrm>
          <a:off x="0" y="797647"/>
          <a:ext cx="2089546" cy="13268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7A70C1-4227-43B4-B96D-B9D2B4839FCB}">
      <dsp:nvSpPr>
        <dsp:cNvPr id="0" name=""/>
        <dsp:cNvSpPr/>
      </dsp:nvSpPr>
      <dsp:spPr>
        <a:xfrm>
          <a:off x="232171" y="1018211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Tempus Sans ITC" panose="04020404030D07020202" pitchFamily="82" charset="0"/>
            </a:rPr>
            <a:t>Shows potential of adaptive, multi-domain AI tutoring</a:t>
          </a:r>
        </a:p>
      </dsp:txBody>
      <dsp:txXfrm>
        <a:off x="271033" y="1057073"/>
        <a:ext cx="2011822" cy="1249138"/>
      </dsp:txXfrm>
    </dsp:sp>
    <dsp:sp modelId="{8C920390-F234-49A8-87D1-8547F758DBAB}">
      <dsp:nvSpPr>
        <dsp:cNvPr id="0" name=""/>
        <dsp:cNvSpPr/>
      </dsp:nvSpPr>
      <dsp:spPr>
        <a:xfrm>
          <a:off x="2553890" y="797647"/>
          <a:ext cx="2089546" cy="13268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DA1C8A-79E5-422C-8BE7-E2166494A71F}">
      <dsp:nvSpPr>
        <dsp:cNvPr id="0" name=""/>
        <dsp:cNvSpPr/>
      </dsp:nvSpPr>
      <dsp:spPr>
        <a:xfrm>
          <a:off x="2786062" y="1018211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Tempus Sans ITC" panose="04020404030D07020202" pitchFamily="82" charset="0"/>
            </a:rPr>
            <a:t>Fully offline and privacy-respecting</a:t>
          </a:r>
        </a:p>
      </dsp:txBody>
      <dsp:txXfrm>
        <a:off x="2824924" y="1057073"/>
        <a:ext cx="2011822" cy="1249138"/>
      </dsp:txXfrm>
    </dsp:sp>
    <dsp:sp modelId="{ACADF1FC-0E6F-462B-B0B8-485D54095D38}">
      <dsp:nvSpPr>
        <dsp:cNvPr id="0" name=""/>
        <dsp:cNvSpPr/>
      </dsp:nvSpPr>
      <dsp:spPr>
        <a:xfrm>
          <a:off x="5107781" y="797647"/>
          <a:ext cx="2089546" cy="13268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AB74F2-7320-43FA-A4C7-52A5E1FF5B87}">
      <dsp:nvSpPr>
        <dsp:cNvPr id="0" name=""/>
        <dsp:cNvSpPr/>
      </dsp:nvSpPr>
      <dsp:spPr>
        <a:xfrm>
          <a:off x="5339953" y="1018211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Tempus Sans ITC" panose="04020404030D07020202" pitchFamily="82" charset="0"/>
            </a:rPr>
            <a:t>Ready for future subjects like math, science, and writing</a:t>
          </a:r>
        </a:p>
      </dsp:txBody>
      <dsp:txXfrm>
        <a:off x="5378815" y="1057073"/>
        <a:ext cx="2011822" cy="124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80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97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5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548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05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51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92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88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9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5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5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8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7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94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4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924" y="4539573"/>
            <a:ext cx="6718151" cy="1182838"/>
          </a:xfrm>
        </p:spPr>
        <p:txBody>
          <a:bodyPr>
            <a:normAutofit/>
          </a:bodyPr>
          <a:lstStyle/>
          <a:p>
            <a:pPr algn="ctr"/>
            <a:r>
              <a:rPr lang="en-US" sz="3700" b="1">
                <a:latin typeface="Tempus Sans ITC" panose="04020404030D07020202" pitchFamily="82" charset="0"/>
                <a:cs typeface="DokChampa" panose="020B0502040204020203" pitchFamily="34" charset="-34"/>
              </a:rPr>
              <a:t>AI-Powered Chatbot for Personalized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3456" y="5722411"/>
            <a:ext cx="6277087" cy="480330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Pristina" panose="03060402040406080204" pitchFamily="66" charset="0"/>
                <a:ea typeface="Roboto condensed light" panose="020F0502020204030204" pitchFamily="2" charset="0"/>
              </a:rPr>
              <a:t>Brandon Summerlin | Spring 2025</a:t>
            </a:r>
          </a:p>
        </p:txBody>
      </p:sp>
      <p:sp>
        <p:nvSpPr>
          <p:cNvPr id="112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30" y="639965"/>
            <a:ext cx="8159993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with a face">
            <a:extLst>
              <a:ext uri="{FF2B5EF4-FFF2-40B4-BE49-F238E27FC236}">
                <a16:creationId xmlns:a16="http://schemas.microsoft.com/office/drawing/2014/main" id="{289A8C2E-862D-225B-C715-6CA1D6F1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2398" b="22399"/>
          <a:stretch/>
        </p:blipFill>
        <p:spPr>
          <a:xfrm>
            <a:off x="730226" y="951493"/>
            <a:ext cx="7700002" cy="29754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3344465" cy="1478570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>
                <a:latin typeface="Tempus Sans ITC" panose="04020404030D07020202" pitchFamily="82" charset="0"/>
              </a:rPr>
              <a:t>Thank You: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249487"/>
            <a:ext cx="3344465" cy="3965046"/>
          </a:xfrm>
        </p:spPr>
        <p:txBody>
          <a:bodyPr>
            <a:normAutofit/>
          </a:bodyPr>
          <a:lstStyle/>
          <a:p>
            <a:endParaRPr lang="en-US" sz="170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700">
                <a:latin typeface="Tempus Sans ITC" panose="04020404030D07020202" pitchFamily="82" charset="0"/>
              </a:rPr>
              <a:t>Questions</a:t>
            </a:r>
            <a:r>
              <a:rPr lang="en-US" sz="1700"/>
              <a:t>?</a:t>
            </a:r>
          </a:p>
        </p:txBody>
      </p:sp>
      <p:pic>
        <p:nvPicPr>
          <p:cNvPr id="9" name="Picture 8" descr="Question mark on green pastel background">
            <a:extLst>
              <a:ext uri="{FF2B5EF4-FFF2-40B4-BE49-F238E27FC236}">
                <a16:creationId xmlns:a16="http://schemas.microsoft.com/office/drawing/2014/main" id="{C5563E6C-74E9-839C-E3D1-05DAB9EE4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4970" r="4984"/>
          <a:stretch/>
        </p:blipFill>
        <p:spPr>
          <a:xfrm>
            <a:off x="4751051" y="618518"/>
            <a:ext cx="3734107" cy="5596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pPr algn="ctr"/>
            <a:r>
              <a:rPr b="1" u="sng">
                <a:latin typeface="Tempus Sans ITC" panose="04020404030D07020202" pitchFamily="82" charset="0"/>
              </a:rPr>
              <a:t>Introduction</a:t>
            </a:r>
            <a:r>
              <a:rPr lang="en-US" b="1" u="sng">
                <a:latin typeface="Tempus Sans ITC" panose="04020404030D07020202" pitchFamily="82" charset="0"/>
              </a:rPr>
              <a:t>:</a:t>
            </a:r>
            <a:endParaRPr b="1" u="sng">
              <a:latin typeface="Tempus Sans ITC" panose="04020404030D07020202" pitchFamily="8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5ABE56-108D-AE64-5145-EF31A1DCF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088706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pPr algn="ctr"/>
            <a:r>
              <a:rPr b="1" u="sng"/>
              <a:t>Key </a:t>
            </a:r>
            <a:r>
              <a:rPr b="1" u="sng">
                <a:latin typeface="Tempus Sans ITC" panose="04020404030D07020202" pitchFamily="82" charset="0"/>
              </a:rPr>
              <a:t>Features</a:t>
            </a:r>
            <a:r>
              <a:rPr lang="en-US" b="1" u="sng">
                <a:latin typeface="Tempus Sans ITC" panose="04020404030D07020202" pitchFamily="82" charset="0"/>
              </a:rPr>
              <a:t>:</a:t>
            </a:r>
            <a:endParaRPr b="1" u="sng">
              <a:latin typeface="Tempus Sans ITC" panose="04020404030D07020202" pitchFamily="8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ABE37E-A6EA-4673-9A31-A1F31A902B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768329"/>
              </p:ext>
            </p:extLst>
          </p:nvPr>
        </p:nvGraphicFramePr>
        <p:xfrm>
          <a:off x="856059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1888" y="618518"/>
            <a:ext cx="2793492" cy="1478570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>
                <a:latin typeface="Tempus Sans ITC" panose="04020404030D07020202" pitchFamily="82" charset="0"/>
              </a:rPr>
              <a:t>Architecture Overview: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1F478C54-38E7-1898-605F-9D2152860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3963" r="14041"/>
          <a:stretch/>
        </p:blipFill>
        <p:spPr>
          <a:xfrm>
            <a:off x="-4197" y="10"/>
            <a:ext cx="5668905" cy="6857990"/>
          </a:xfrm>
          <a:prstGeom prst="rect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softEdge rad="112500"/>
          </a:effec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1889" y="2249487"/>
            <a:ext cx="2313669" cy="35417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600">
                <a:latin typeface="Tempus Sans ITC" panose="04020404030D07020202" pitchFamily="82" charset="0"/>
              </a:rPr>
              <a:t>Built with Python + </a:t>
            </a:r>
            <a:r>
              <a:rPr lang="en-US" sz="1600" err="1">
                <a:latin typeface="Tempus Sans ITC" panose="04020404030D07020202" pitchFamily="82" charset="0"/>
              </a:rPr>
              <a:t>Gradio</a:t>
            </a:r>
            <a:r>
              <a:rPr lang="en-US" sz="1600">
                <a:latin typeface="Tempus Sans ITC" panose="04020404030D07020202" pitchFamily="82" charset="0"/>
              </a:rPr>
              <a:t> frontend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600">
                <a:latin typeface="Tempus Sans ITC" panose="04020404030D07020202" pitchFamily="82" charset="0"/>
              </a:rPr>
              <a:t>Three-model routing logic via </a:t>
            </a:r>
            <a:r>
              <a:rPr lang="en-US" sz="1600" err="1">
                <a:latin typeface="Tempus Sans ITC" panose="04020404030D07020202" pitchFamily="82" charset="0"/>
              </a:rPr>
              <a:t>Ollama</a:t>
            </a:r>
            <a:endParaRPr lang="en-US" sz="1600">
              <a:latin typeface="Tempus Sans ITC" panose="04020404030D07020202" pitchFamily="82" charset="0"/>
            </a:endParaRP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600">
                <a:latin typeface="Tempus Sans ITC" panose="04020404030D07020202" pitchFamily="82" charset="0"/>
              </a:rPr>
              <a:t>Persistent memory stored in JSON files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600">
                <a:latin typeface="Tempus Sans ITC" panose="04020404030D07020202" pitchFamily="82" charset="0"/>
              </a:rPr>
              <a:t>Diagram generation from structured chord dictionary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6318" y="618518"/>
            <a:ext cx="3449239" cy="1478570"/>
          </a:xfrm>
        </p:spPr>
        <p:txBody>
          <a:bodyPr>
            <a:normAutofit/>
          </a:bodyPr>
          <a:lstStyle/>
          <a:p>
            <a:pPr algn="ctr"/>
            <a:r>
              <a:rPr b="1" u="sng">
                <a:latin typeface="Tempus Sans ITC" panose="04020404030D07020202" pitchFamily="82" charset="0"/>
              </a:rPr>
              <a:t>User Experience</a:t>
            </a:r>
            <a:r>
              <a:rPr lang="en-US" b="1" u="sng">
                <a:latin typeface="Tempus Sans ITC" panose="04020404030D07020202" pitchFamily="82" charset="0"/>
              </a:rPr>
              <a:t>:</a:t>
            </a:r>
            <a:endParaRPr b="1" u="sng">
              <a:latin typeface="Tempus Sans ITC" panose="04020404030D07020202" pitchFamily="82" charset="0"/>
            </a:endParaRPr>
          </a:p>
        </p:txBody>
      </p:sp>
      <p:pic>
        <p:nvPicPr>
          <p:cNvPr id="5" name="Picture 4" descr="Volume sliders">
            <a:extLst>
              <a:ext uri="{FF2B5EF4-FFF2-40B4-BE49-F238E27FC236}">
                <a16:creationId xmlns:a16="http://schemas.microsoft.com/office/drawing/2014/main" id="{2BDBBF92-7B6C-632C-1FB4-0FACECCFA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7707" r="28911" b="-1"/>
          <a:stretch/>
        </p:blipFill>
        <p:spPr>
          <a:xfrm>
            <a:off x="621513" y="19050"/>
            <a:ext cx="3950487" cy="6411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318" y="2249487"/>
            <a:ext cx="3449240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  <a:defRPr sz="2000"/>
            </a:pPr>
            <a:r>
              <a:rPr lang="en-US" sz="1700">
                <a:latin typeface="Tempus Sans ITC" panose="04020404030D07020202" pitchFamily="82" charset="0"/>
              </a:rPr>
              <a:t>Simple </a:t>
            </a:r>
            <a:r>
              <a:rPr lang="en-US" sz="1700" err="1">
                <a:latin typeface="Tempus Sans ITC" panose="04020404030D07020202" pitchFamily="82" charset="0"/>
              </a:rPr>
              <a:t>Gradio</a:t>
            </a:r>
            <a:r>
              <a:rPr lang="en-US" sz="1700">
                <a:latin typeface="Tempus Sans ITC" panose="04020404030D07020202" pitchFamily="82" charset="0"/>
              </a:rPr>
              <a:t> chat UI with live response streaming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  <a:defRPr sz="2000"/>
            </a:pPr>
            <a:r>
              <a:rPr lang="en-US" sz="1700">
                <a:latin typeface="Tempus Sans ITC" panose="04020404030D07020202" pitchFamily="82" charset="0"/>
              </a:rPr>
              <a:t>Automatic chord rendering based on prompts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  <a:defRPr sz="2000"/>
            </a:pPr>
            <a:r>
              <a:rPr lang="en-US" sz="1700">
                <a:latin typeface="Tempus Sans ITC" panose="04020404030D07020202" pitchFamily="82" charset="0"/>
              </a:rPr>
              <a:t>Selectable subject model for personalized help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  <a:defRPr sz="2000"/>
            </a:pPr>
            <a:r>
              <a:rPr lang="en-US" sz="1700">
                <a:latin typeface="Tempus Sans ITC" panose="04020404030D07020202" pitchFamily="82" charset="0"/>
              </a:rPr>
              <a:t>Session logs saved for review and progress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75" y="-11384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9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" y="-2"/>
            <a:ext cx="3046144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3041715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" y="-9998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2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" y="-13238"/>
            <a:ext cx="304703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999" y="1134681"/>
            <a:ext cx="2407481" cy="4255025"/>
          </a:xfrm>
        </p:spPr>
        <p:txBody>
          <a:bodyPr>
            <a:normAutofit/>
          </a:bodyPr>
          <a:lstStyle/>
          <a:p>
            <a:pPr algn="ctr"/>
            <a:r>
              <a:rPr lang="en-US" sz="2000" b="1" u="sng">
                <a:solidFill>
                  <a:srgbClr val="FFFFFF"/>
                </a:solidFill>
                <a:latin typeface="Tempus Sans ITC" panose="04020404030D07020202" pitchFamily="82" charset="0"/>
              </a:rPr>
              <a:t>Technologies Used: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1F0E2A-D508-07C3-138E-6D7DA4E45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213007"/>
              </p:ext>
            </p:extLst>
          </p:nvPr>
        </p:nvGraphicFramePr>
        <p:xfrm>
          <a:off x="3496641" y="1134682"/>
          <a:ext cx="5019561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926715" cy="6858001"/>
            <a:chOff x="0" y="0"/>
            <a:chExt cx="11902285" cy="685800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7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15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467" y="618518"/>
            <a:ext cx="3560316" cy="1478570"/>
          </a:xfrm>
        </p:spPr>
        <p:txBody>
          <a:bodyPr>
            <a:normAutofit/>
          </a:bodyPr>
          <a:lstStyle/>
          <a:p>
            <a:pPr algn="ctr"/>
            <a:r>
              <a:rPr lang="en-US" b="1" u="sng">
                <a:solidFill>
                  <a:srgbClr val="FFFFFF"/>
                </a:solidFill>
                <a:latin typeface="Tempus Sans ITC" panose="04020404030D07020202" pitchFamily="82" charset="0"/>
              </a:rPr>
              <a:t>Challenges &amp; Solutions:</a:t>
            </a:r>
          </a:p>
        </p:txBody>
      </p:sp>
      <p:sp useBgFill="1">
        <p:nvSpPr>
          <p:cNvPr id="117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12" y="808057"/>
            <a:ext cx="3964782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232F88C7-F69D-2DAB-856C-1262588BF8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678" r="18508" b="2"/>
          <a:stretch/>
        </p:blipFill>
        <p:spPr>
          <a:xfrm>
            <a:off x="839241" y="1328056"/>
            <a:ext cx="3476687" cy="420595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467" y="2249487"/>
            <a:ext cx="3560316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  <a:defRPr sz="2000"/>
            </a:pPr>
            <a:r>
              <a:rPr lang="en-US" sz="1700">
                <a:solidFill>
                  <a:srgbClr val="FFFFFF"/>
                </a:solidFill>
                <a:latin typeface="Tempus Sans ITC" panose="04020404030D07020202" pitchFamily="82" charset="0"/>
              </a:rPr>
              <a:t>✅ Integrated 3 models with routing logic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  <a:defRPr sz="2000"/>
            </a:pPr>
            <a:r>
              <a:rPr lang="en-US" sz="1700">
                <a:solidFill>
                  <a:srgbClr val="FFFFFF"/>
                </a:solidFill>
                <a:latin typeface="Tempus Sans ITC" panose="04020404030D07020202" pitchFamily="82" charset="0"/>
              </a:rPr>
              <a:t>✅ Resolved diagram rendering in streamed chat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  <a:defRPr sz="2000"/>
            </a:pPr>
            <a:r>
              <a:rPr lang="en-US" sz="1700">
                <a:solidFill>
                  <a:srgbClr val="FFFFFF"/>
                </a:solidFill>
                <a:latin typeface="Tempus Sans ITC" panose="04020404030D07020202" pitchFamily="82" charset="0"/>
              </a:rPr>
              <a:t>✅ Managed memory efficiently for quiz retry logic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  <a:defRPr sz="2000"/>
            </a:pPr>
            <a:r>
              <a:rPr lang="en-US" sz="1700">
                <a:solidFill>
                  <a:srgbClr val="FFFFFF"/>
                </a:solidFill>
                <a:latin typeface="Tempus Sans ITC" panose="04020404030D07020202" pitchFamily="82" charset="0"/>
              </a:rPr>
              <a:t>✅ Ensured low-latency local inference with </a:t>
            </a:r>
            <a:r>
              <a:rPr lang="en-US" sz="1700" err="1">
                <a:solidFill>
                  <a:srgbClr val="FFFFFF"/>
                </a:solidFill>
                <a:latin typeface="Tempus Sans ITC" panose="04020404030D07020202" pitchFamily="82" charset="0"/>
              </a:rPr>
              <a:t>Ollama</a:t>
            </a:r>
            <a:endParaRPr lang="en-US" sz="1700">
              <a:solidFill>
                <a:srgbClr val="FFFFFF"/>
              </a:solidFill>
              <a:latin typeface="Tempus Sans ITC" panose="04020404030D07020202" pitchFamily="82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926715" cy="6858001"/>
            <a:chOff x="0" y="0"/>
            <a:chExt cx="11902285" cy="685800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7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15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467" y="618518"/>
            <a:ext cx="3560316" cy="1478570"/>
          </a:xfrm>
        </p:spPr>
        <p:txBody>
          <a:bodyPr>
            <a:normAutofit/>
          </a:bodyPr>
          <a:lstStyle/>
          <a:p>
            <a:pPr algn="ctr"/>
            <a:r>
              <a:rPr lang="en-US" b="1" u="sng">
                <a:solidFill>
                  <a:srgbClr val="FFFFFF"/>
                </a:solidFill>
                <a:latin typeface="Tempus Sans ITC" panose="04020404030D07020202" pitchFamily="82" charset="0"/>
              </a:rPr>
              <a:t>Demo</a:t>
            </a:r>
            <a:r>
              <a:rPr lang="en-US" b="1" u="sng">
                <a:solidFill>
                  <a:srgbClr val="FFFFFF"/>
                </a:solidFill>
              </a:rPr>
              <a:t>:</a:t>
            </a:r>
          </a:p>
        </p:txBody>
      </p:sp>
      <p:sp useBgFill="1">
        <p:nvSpPr>
          <p:cNvPr id="117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12" y="808057"/>
            <a:ext cx="3964782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man peeking out a window">
            <a:extLst>
              <a:ext uri="{FF2B5EF4-FFF2-40B4-BE49-F238E27FC236}">
                <a16:creationId xmlns:a16="http://schemas.microsoft.com/office/drawing/2014/main" id="{360A7D88-972B-3855-13FC-B4ACC8D6D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</a:extLst>
          </a:blip>
          <a:srcRect l="35754" r="9069" b="-1"/>
          <a:stretch/>
        </p:blipFill>
        <p:spPr>
          <a:xfrm>
            <a:off x="839241" y="1328062"/>
            <a:ext cx="3476687" cy="420593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467" y="2249487"/>
            <a:ext cx="3560316" cy="35417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>
                <a:solidFill>
                  <a:srgbClr val="FFFFFF"/>
                </a:solidFill>
                <a:latin typeface="Tempus Sans ITC" panose="04020404030D07020202" pitchFamily="82" charset="0"/>
              </a:rPr>
              <a:t>Sample tutoring sessions and chord visuals shown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pPr algn="ctr"/>
            <a:r>
              <a:rPr b="1" u="sng">
                <a:latin typeface="Tempus Sans ITC" panose="04020404030D07020202" pitchFamily="82" charset="0"/>
              </a:rPr>
              <a:t>Conclusion</a:t>
            </a:r>
            <a:r>
              <a:rPr lang="en-US" b="1" u="sng">
                <a:latin typeface="Tempus Sans ITC" panose="04020404030D07020202" pitchFamily="82" charset="0"/>
              </a:rPr>
              <a:t>:</a:t>
            </a:r>
            <a:endParaRPr b="1" u="sng">
              <a:latin typeface="Tempus Sans ITC" panose="04020404030D07020202" pitchFamily="8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DEEBDF-F1DF-8614-3DC6-05E1BE2A5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757606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231</Words>
  <Application>Microsoft Office PowerPoint</Application>
  <PresentationFormat>On-screen Show (4:3)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Candara</vt:lpstr>
      <vt:lpstr>Pristina</vt:lpstr>
      <vt:lpstr>Tempus Sans ITC</vt:lpstr>
      <vt:lpstr>Wingdings</vt:lpstr>
      <vt:lpstr>Circuit</vt:lpstr>
      <vt:lpstr>AI-Powered Chatbot for Personalized Learning</vt:lpstr>
      <vt:lpstr>Introduction:</vt:lpstr>
      <vt:lpstr>Key Features:</vt:lpstr>
      <vt:lpstr>Architecture Overview:</vt:lpstr>
      <vt:lpstr>User Experience:</vt:lpstr>
      <vt:lpstr>Technologies Used:</vt:lpstr>
      <vt:lpstr>Challenges &amp; Solutions:</vt:lpstr>
      <vt:lpstr>Demo:</vt:lpstr>
      <vt:lpstr>Conclusion:</vt:lpstr>
      <vt:lpstr>Thank You: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Brandon</dc:creator>
  <cp:keywords/>
  <dc:description>generated using python-pptx</dc:description>
  <cp:lastModifiedBy>Brandon Summerlin</cp:lastModifiedBy>
  <cp:revision>3</cp:revision>
  <dcterms:created xsi:type="dcterms:W3CDTF">2013-01-27T09:14:16Z</dcterms:created>
  <dcterms:modified xsi:type="dcterms:W3CDTF">2025-05-05T20:09:10Z</dcterms:modified>
  <cp:category/>
</cp:coreProperties>
</file>